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3"/>
  </p:notesMasterIdLst>
  <p:sldIdLst>
    <p:sldId id="256" r:id="rId2"/>
    <p:sldId id="257" r:id="rId3"/>
    <p:sldId id="258" r:id="rId4"/>
    <p:sldId id="259" r:id="rId5"/>
    <p:sldId id="260" r:id="rId6"/>
    <p:sldId id="270" r:id="rId7"/>
    <p:sldId id="261" r:id="rId8"/>
    <p:sldId id="262" r:id="rId9"/>
    <p:sldId id="263" r:id="rId10"/>
    <p:sldId id="265" r:id="rId11"/>
    <p:sldId id="266" r:id="rId12"/>
    <p:sldId id="268" r:id="rId13"/>
    <p:sldId id="269" r:id="rId14"/>
    <p:sldId id="273" r:id="rId15"/>
    <p:sldId id="274" r:id="rId16"/>
    <p:sldId id="275" r:id="rId17"/>
    <p:sldId id="271" r:id="rId18"/>
    <p:sldId id="272" r:id="rId19"/>
    <p:sldId id="264" r:id="rId20"/>
    <p:sldId id="267" r:id="rId21"/>
    <p:sldId id="276" r:id="rId2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00"/>
    <a:srgbClr val="8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8B53A7-BD88-4B16-AB11-E70FBD4DA8CC}" v="203" dt="2023-04-08T04:34:37.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2" autoAdjust="0"/>
    <p:restoredTop sz="75369" autoAdjust="0"/>
  </p:normalViewPr>
  <p:slideViewPr>
    <p:cSldViewPr snapToGrid="0">
      <p:cViewPr varScale="1">
        <p:scale>
          <a:sx n="70" d="100"/>
          <a:sy n="70" d="100"/>
        </p:scale>
        <p:origin x="9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Evenschor" userId="631c4ec1-52f2-4d77-ac6a-38a8d50c1d63" providerId="ADAL" clId="{898B53A7-BD88-4B16-AB11-E70FBD4DA8CC}"/>
    <pc:docChg chg="undo custSel addSld delSld modSld sldOrd addMainMaster delMainMaster">
      <pc:chgData name="Daniel Evenschor" userId="631c4ec1-52f2-4d77-ac6a-38a8d50c1d63" providerId="ADAL" clId="{898B53A7-BD88-4B16-AB11-E70FBD4DA8CC}" dt="2023-04-08T12:17:43.464" v="11104" actId="20577"/>
      <pc:docMkLst>
        <pc:docMk/>
      </pc:docMkLst>
      <pc:sldChg chg="addSp delSp modSp mod modTransition setBg modClrScheme modAnim chgLayout">
        <pc:chgData name="Daniel Evenschor" userId="631c4ec1-52f2-4d77-ac6a-38a8d50c1d63" providerId="ADAL" clId="{898B53A7-BD88-4B16-AB11-E70FBD4DA8CC}" dt="2023-04-08T03:42:18.079" v="9633"/>
        <pc:sldMkLst>
          <pc:docMk/>
          <pc:sldMk cId="1382426368" sldId="256"/>
        </pc:sldMkLst>
        <pc:spChg chg="mod">
          <ac:chgData name="Daniel Evenschor" userId="631c4ec1-52f2-4d77-ac6a-38a8d50c1d63" providerId="ADAL" clId="{898B53A7-BD88-4B16-AB11-E70FBD4DA8CC}" dt="2023-04-07T20:14:33.436" v="1702" actId="26606"/>
          <ac:spMkLst>
            <pc:docMk/>
            <pc:sldMk cId="1382426368" sldId="256"/>
            <ac:spMk id="2" creationId="{D9C91CC3-DF11-3288-60EC-81BE772047F8}"/>
          </ac:spMkLst>
        </pc:spChg>
        <pc:spChg chg="mod">
          <ac:chgData name="Daniel Evenschor" userId="631c4ec1-52f2-4d77-ac6a-38a8d50c1d63" providerId="ADAL" clId="{898B53A7-BD88-4B16-AB11-E70FBD4DA8CC}" dt="2023-04-07T20:14:33.436" v="1702" actId="26606"/>
          <ac:spMkLst>
            <pc:docMk/>
            <pc:sldMk cId="1382426368" sldId="256"/>
            <ac:spMk id="3" creationId="{935DF008-2646-28FD-4FBB-305438CB8781}"/>
          </ac:spMkLst>
        </pc:spChg>
        <pc:spChg chg="add del">
          <ac:chgData name="Daniel Evenschor" userId="631c4ec1-52f2-4d77-ac6a-38a8d50c1d63" providerId="ADAL" clId="{898B53A7-BD88-4B16-AB11-E70FBD4DA8CC}" dt="2023-04-07T20:14:33.436" v="1702" actId="26606"/>
          <ac:spMkLst>
            <pc:docMk/>
            <pc:sldMk cId="1382426368" sldId="256"/>
            <ac:spMk id="9" creationId="{8930EBA3-4D2E-42E8-B828-834555328D85}"/>
          </ac:spMkLst>
        </pc:spChg>
        <pc:spChg chg="add del">
          <ac:chgData name="Daniel Evenschor" userId="631c4ec1-52f2-4d77-ac6a-38a8d50c1d63" providerId="ADAL" clId="{898B53A7-BD88-4B16-AB11-E70FBD4DA8CC}" dt="2023-04-07T20:14:33.436" v="1702" actId="26606"/>
          <ac:spMkLst>
            <pc:docMk/>
            <pc:sldMk cId="1382426368" sldId="256"/>
            <ac:spMk id="11" creationId="{E58B2195-5055-402F-A3E7-53FF0E4980C3}"/>
          </ac:spMkLst>
        </pc:spChg>
        <pc:spChg chg="add del">
          <ac:chgData name="Daniel Evenschor" userId="631c4ec1-52f2-4d77-ac6a-38a8d50c1d63" providerId="ADAL" clId="{898B53A7-BD88-4B16-AB11-E70FBD4DA8CC}" dt="2023-04-07T20:14:33.436" v="1702" actId="26606"/>
          <ac:spMkLst>
            <pc:docMk/>
            <pc:sldMk cId="1382426368" sldId="256"/>
            <ac:spMk id="13" creationId="{528AA953-F4F9-4DC5-97C7-491F4AF937DC}"/>
          </ac:spMkLst>
        </pc:spChg>
        <pc:spChg chg="add">
          <ac:chgData name="Daniel Evenschor" userId="631c4ec1-52f2-4d77-ac6a-38a8d50c1d63" providerId="ADAL" clId="{898B53A7-BD88-4B16-AB11-E70FBD4DA8CC}" dt="2023-04-07T20:14:33.436" v="1702" actId="26606"/>
          <ac:spMkLst>
            <pc:docMk/>
            <pc:sldMk cId="1382426368" sldId="256"/>
            <ac:spMk id="18" creationId="{362D44EE-C852-4460-B8B5-C4F2BC20510C}"/>
          </ac:spMkLst>
        </pc:spChg>
        <pc:spChg chg="add">
          <ac:chgData name="Daniel Evenschor" userId="631c4ec1-52f2-4d77-ac6a-38a8d50c1d63" providerId="ADAL" clId="{898B53A7-BD88-4B16-AB11-E70FBD4DA8CC}" dt="2023-04-07T20:14:33.436" v="1702" actId="26606"/>
          <ac:spMkLst>
            <pc:docMk/>
            <pc:sldMk cId="1382426368" sldId="256"/>
            <ac:spMk id="20" creationId="{658970D8-8D1D-4B5C-894B-E871CC86543D}"/>
          </ac:spMkLst>
        </pc:spChg>
        <pc:spChg chg="add">
          <ac:chgData name="Daniel Evenschor" userId="631c4ec1-52f2-4d77-ac6a-38a8d50c1d63" providerId="ADAL" clId="{898B53A7-BD88-4B16-AB11-E70FBD4DA8CC}" dt="2023-04-07T20:14:33.436" v="1702" actId="26606"/>
          <ac:spMkLst>
            <pc:docMk/>
            <pc:sldMk cId="1382426368" sldId="256"/>
            <ac:spMk id="22" creationId="{F227E5B6-9132-43CA-B503-37A18562ADF2}"/>
          </ac:spMkLst>
        </pc:spChg>
        <pc:spChg chg="add">
          <ac:chgData name="Daniel Evenschor" userId="631c4ec1-52f2-4d77-ac6a-38a8d50c1d63" providerId="ADAL" clId="{898B53A7-BD88-4B16-AB11-E70FBD4DA8CC}" dt="2023-04-07T20:14:33.436" v="1702" actId="26606"/>
          <ac:spMkLst>
            <pc:docMk/>
            <pc:sldMk cId="1382426368" sldId="256"/>
            <ac:spMk id="24" creationId="{03C2051E-A88D-48E5-BACF-AAED17892722}"/>
          </ac:spMkLst>
        </pc:spChg>
        <pc:spChg chg="add">
          <ac:chgData name="Daniel Evenschor" userId="631c4ec1-52f2-4d77-ac6a-38a8d50c1d63" providerId="ADAL" clId="{898B53A7-BD88-4B16-AB11-E70FBD4DA8CC}" dt="2023-04-07T20:14:33.436" v="1702" actId="26606"/>
          <ac:spMkLst>
            <pc:docMk/>
            <pc:sldMk cId="1382426368" sldId="256"/>
            <ac:spMk id="26" creationId="{7821A508-2985-4905-874A-527429BAABFA}"/>
          </ac:spMkLst>
        </pc:spChg>
        <pc:spChg chg="add">
          <ac:chgData name="Daniel Evenschor" userId="631c4ec1-52f2-4d77-ac6a-38a8d50c1d63" providerId="ADAL" clId="{898B53A7-BD88-4B16-AB11-E70FBD4DA8CC}" dt="2023-04-07T20:14:33.436" v="1702" actId="26606"/>
          <ac:spMkLst>
            <pc:docMk/>
            <pc:sldMk cId="1382426368" sldId="256"/>
            <ac:spMk id="28" creationId="{D2929CB1-0E3C-4B2D-ADC5-0154FB33BA44}"/>
          </ac:spMkLst>
        </pc:spChg>
        <pc:spChg chg="add">
          <ac:chgData name="Daniel Evenschor" userId="631c4ec1-52f2-4d77-ac6a-38a8d50c1d63" providerId="ADAL" clId="{898B53A7-BD88-4B16-AB11-E70FBD4DA8CC}" dt="2023-04-07T20:14:33.436" v="1702" actId="26606"/>
          <ac:spMkLst>
            <pc:docMk/>
            <pc:sldMk cId="1382426368" sldId="256"/>
            <ac:spMk id="30" creationId="{5F2F0C84-BE8C-4DC2-A6D3-30349A801D5C}"/>
          </ac:spMkLst>
        </pc:spChg>
        <pc:picChg chg="add mod">
          <ac:chgData name="Daniel Evenschor" userId="631c4ec1-52f2-4d77-ac6a-38a8d50c1d63" providerId="ADAL" clId="{898B53A7-BD88-4B16-AB11-E70FBD4DA8CC}" dt="2023-04-07T20:14:33.436" v="1702" actId="26606"/>
          <ac:picMkLst>
            <pc:docMk/>
            <pc:sldMk cId="1382426368" sldId="256"/>
            <ac:picMk id="4" creationId="{700EE722-2876-2980-F40B-B96A79B9DAFD}"/>
          </ac:picMkLst>
        </pc:picChg>
        <pc:picChg chg="add mod">
          <ac:chgData name="Daniel Evenschor" userId="631c4ec1-52f2-4d77-ac6a-38a8d50c1d63" providerId="ADAL" clId="{898B53A7-BD88-4B16-AB11-E70FBD4DA8CC}" dt="2023-04-08T03:40:30.549" v="9590"/>
          <ac:picMkLst>
            <pc:docMk/>
            <pc:sldMk cId="1382426368" sldId="256"/>
            <ac:picMk id="7" creationId="{7E9A3181-D602-8C98-7BEC-56DCA924083A}"/>
          </ac:picMkLst>
        </pc:picChg>
        <pc:picChg chg="add del mod">
          <ac:chgData name="Daniel Evenschor" userId="631c4ec1-52f2-4d77-ac6a-38a8d50c1d63" providerId="ADAL" clId="{898B53A7-BD88-4B16-AB11-E70FBD4DA8CC}" dt="2023-04-08T03:41:58.837" v="9632"/>
          <ac:picMkLst>
            <pc:docMk/>
            <pc:sldMk cId="1382426368" sldId="256"/>
            <ac:picMk id="19" creationId="{33AFC74A-8DF3-A6A8-9D7A-978585F0FE3B}"/>
          </ac:picMkLst>
        </pc:picChg>
        <pc:picChg chg="add del mod ord">
          <ac:chgData name="Daniel Evenschor" userId="631c4ec1-52f2-4d77-ac6a-38a8d50c1d63" providerId="ADAL" clId="{898B53A7-BD88-4B16-AB11-E70FBD4DA8CC}" dt="2023-04-08T03:42:18.079" v="9633"/>
          <ac:picMkLst>
            <pc:docMk/>
            <pc:sldMk cId="1382426368" sldId="256"/>
            <ac:picMk id="27" creationId="{721843AD-4AF3-EB99-0179-1469DC1E7394}"/>
          </ac:picMkLst>
        </pc:picChg>
        <pc:picChg chg="add mod">
          <ac:chgData name="Daniel Evenschor" userId="631c4ec1-52f2-4d77-ac6a-38a8d50c1d63" providerId="ADAL" clId="{898B53A7-BD88-4B16-AB11-E70FBD4DA8CC}" dt="2023-04-08T03:42:18.079" v="9633"/>
          <ac:picMkLst>
            <pc:docMk/>
            <pc:sldMk cId="1382426368" sldId="256"/>
            <ac:picMk id="29" creationId="{24100B85-D0FA-3A17-7906-7818F3E687DD}"/>
          </ac:picMkLst>
        </pc:picChg>
      </pc:sldChg>
      <pc:sldChg chg="addSp delSp modSp new mod modTransition modAnim modNotesTx">
        <pc:chgData name="Daniel Evenschor" userId="631c4ec1-52f2-4d77-ac6a-38a8d50c1d63" providerId="ADAL" clId="{898B53A7-BD88-4B16-AB11-E70FBD4DA8CC}" dt="2023-04-08T03:46:38.632" v="9646"/>
        <pc:sldMkLst>
          <pc:docMk/>
          <pc:sldMk cId="2820370180" sldId="257"/>
        </pc:sldMkLst>
        <pc:spChg chg="mod">
          <ac:chgData name="Daniel Evenschor" userId="631c4ec1-52f2-4d77-ac6a-38a8d50c1d63" providerId="ADAL" clId="{898B53A7-BD88-4B16-AB11-E70FBD4DA8CC}" dt="2023-04-07T02:46:15.944" v="163" actId="20577"/>
          <ac:spMkLst>
            <pc:docMk/>
            <pc:sldMk cId="2820370180" sldId="257"/>
            <ac:spMk id="2" creationId="{6D99973E-F74B-1688-603F-9A19C49926E2}"/>
          </ac:spMkLst>
        </pc:spChg>
        <pc:spChg chg="add del mod">
          <ac:chgData name="Daniel Evenschor" userId="631c4ec1-52f2-4d77-ac6a-38a8d50c1d63" providerId="ADAL" clId="{898B53A7-BD88-4B16-AB11-E70FBD4DA8CC}" dt="2023-04-07T20:14:59.678" v="1705" actId="26606"/>
          <ac:spMkLst>
            <pc:docMk/>
            <pc:sldMk cId="2820370180" sldId="257"/>
            <ac:spMk id="3" creationId="{35D7E453-347F-0F16-163A-06FF102D2AAF}"/>
          </ac:spMkLst>
        </pc:spChg>
        <pc:graphicFrameChg chg="add del">
          <ac:chgData name="Daniel Evenschor" userId="631c4ec1-52f2-4d77-ac6a-38a8d50c1d63" providerId="ADAL" clId="{898B53A7-BD88-4B16-AB11-E70FBD4DA8CC}" dt="2023-04-07T20:14:59.603" v="1704" actId="26606"/>
          <ac:graphicFrameMkLst>
            <pc:docMk/>
            <pc:sldMk cId="2820370180" sldId="257"/>
            <ac:graphicFrameMk id="5" creationId="{D9FAC2EA-FEF4-43E4-1F97-303FFFFE0E9F}"/>
          </ac:graphicFrameMkLst>
        </pc:graphicFrameChg>
        <pc:graphicFrameChg chg="add">
          <ac:chgData name="Daniel Evenschor" userId="631c4ec1-52f2-4d77-ac6a-38a8d50c1d63" providerId="ADAL" clId="{898B53A7-BD88-4B16-AB11-E70FBD4DA8CC}" dt="2023-04-07T20:14:59.678" v="1705" actId="26606"/>
          <ac:graphicFrameMkLst>
            <pc:docMk/>
            <pc:sldMk cId="2820370180" sldId="257"/>
            <ac:graphicFrameMk id="7" creationId="{C44629D1-7658-E4E4-5BDD-8D1194222FD3}"/>
          </ac:graphicFrameMkLst>
        </pc:graphicFrameChg>
        <pc:picChg chg="add del mod">
          <ac:chgData name="Daniel Evenschor" userId="631c4ec1-52f2-4d77-ac6a-38a8d50c1d63" providerId="ADAL" clId="{898B53A7-BD88-4B16-AB11-E70FBD4DA8CC}" dt="2023-04-08T03:43:00.118" v="9636"/>
          <ac:picMkLst>
            <pc:docMk/>
            <pc:sldMk cId="2820370180" sldId="257"/>
            <ac:picMk id="13" creationId="{C94CA8A8-C098-980A-D5EA-B6FEBDCB21FE}"/>
          </ac:picMkLst>
        </pc:picChg>
        <pc:picChg chg="add del mod ord">
          <ac:chgData name="Daniel Evenschor" userId="631c4ec1-52f2-4d77-ac6a-38a8d50c1d63" providerId="ADAL" clId="{898B53A7-BD88-4B16-AB11-E70FBD4DA8CC}" dt="2023-04-08T03:43:21.339" v="9637"/>
          <ac:picMkLst>
            <pc:docMk/>
            <pc:sldMk cId="2820370180" sldId="257"/>
            <ac:picMk id="16" creationId="{16E8AF23-1538-B885-FC7E-0FCC36A34E3F}"/>
          </ac:picMkLst>
        </pc:picChg>
        <pc:picChg chg="add del mod">
          <ac:chgData name="Daniel Evenschor" userId="631c4ec1-52f2-4d77-ac6a-38a8d50c1d63" providerId="ADAL" clId="{898B53A7-BD88-4B16-AB11-E70FBD4DA8CC}" dt="2023-04-08T03:44:03.195" v="9639"/>
          <ac:picMkLst>
            <pc:docMk/>
            <pc:sldMk cId="2820370180" sldId="257"/>
            <ac:picMk id="17" creationId="{5CEC363A-72D4-9018-A5D3-4C8C97BB17EA}"/>
          </ac:picMkLst>
        </pc:picChg>
        <pc:picChg chg="add del mod ord">
          <ac:chgData name="Daniel Evenschor" userId="631c4ec1-52f2-4d77-ac6a-38a8d50c1d63" providerId="ADAL" clId="{898B53A7-BD88-4B16-AB11-E70FBD4DA8CC}" dt="2023-04-08T03:44:29.735" v="9640"/>
          <ac:picMkLst>
            <pc:docMk/>
            <pc:sldMk cId="2820370180" sldId="257"/>
            <ac:picMk id="20" creationId="{E8B58B63-3CA2-3BD0-3C60-384DEDD2C2A6}"/>
          </ac:picMkLst>
        </pc:picChg>
        <pc:picChg chg="add del mod">
          <ac:chgData name="Daniel Evenschor" userId="631c4ec1-52f2-4d77-ac6a-38a8d50c1d63" providerId="ADAL" clId="{898B53A7-BD88-4B16-AB11-E70FBD4DA8CC}" dt="2023-04-08T03:44:34.313" v="9642"/>
          <ac:picMkLst>
            <pc:docMk/>
            <pc:sldMk cId="2820370180" sldId="257"/>
            <ac:picMk id="21" creationId="{A8A8F1CE-A2C6-A9DB-9A37-ED5B8190E29E}"/>
          </ac:picMkLst>
        </pc:picChg>
        <pc:picChg chg="add del mod ord">
          <ac:chgData name="Daniel Evenschor" userId="631c4ec1-52f2-4d77-ac6a-38a8d50c1d63" providerId="ADAL" clId="{898B53A7-BD88-4B16-AB11-E70FBD4DA8CC}" dt="2023-04-08T03:45:28.883" v="9643"/>
          <ac:picMkLst>
            <pc:docMk/>
            <pc:sldMk cId="2820370180" sldId="257"/>
            <ac:picMk id="24" creationId="{5907E5AF-51A4-EBDC-9D1B-374F1FC9EAA9}"/>
          </ac:picMkLst>
        </pc:picChg>
        <pc:picChg chg="add del mod">
          <ac:chgData name="Daniel Evenschor" userId="631c4ec1-52f2-4d77-ac6a-38a8d50c1d63" providerId="ADAL" clId="{898B53A7-BD88-4B16-AB11-E70FBD4DA8CC}" dt="2023-04-08T03:45:52.978" v="9645"/>
          <ac:picMkLst>
            <pc:docMk/>
            <pc:sldMk cId="2820370180" sldId="257"/>
            <ac:picMk id="25" creationId="{D6E799C6-7587-5E26-2D08-D14F3B0F78D7}"/>
          </ac:picMkLst>
        </pc:picChg>
        <pc:picChg chg="add del mod ord">
          <ac:chgData name="Daniel Evenschor" userId="631c4ec1-52f2-4d77-ac6a-38a8d50c1d63" providerId="ADAL" clId="{898B53A7-BD88-4B16-AB11-E70FBD4DA8CC}" dt="2023-04-08T03:46:38.632" v="9646"/>
          <ac:picMkLst>
            <pc:docMk/>
            <pc:sldMk cId="2820370180" sldId="257"/>
            <ac:picMk id="28" creationId="{6C63B86C-36BB-300C-1585-75ADFD3D922B}"/>
          </ac:picMkLst>
        </pc:picChg>
        <pc:picChg chg="add mod">
          <ac:chgData name="Daniel Evenschor" userId="631c4ec1-52f2-4d77-ac6a-38a8d50c1d63" providerId="ADAL" clId="{898B53A7-BD88-4B16-AB11-E70FBD4DA8CC}" dt="2023-04-08T03:46:38.632" v="9646"/>
          <ac:picMkLst>
            <pc:docMk/>
            <pc:sldMk cId="2820370180" sldId="257"/>
            <ac:picMk id="29" creationId="{4BBFD647-7A40-4525-3BA6-CD07B6E24B61}"/>
          </ac:picMkLst>
        </pc:picChg>
      </pc:sldChg>
      <pc:sldChg chg="addSp delSp modSp new mod">
        <pc:chgData name="Daniel Evenschor" userId="631c4ec1-52f2-4d77-ac6a-38a8d50c1d63" providerId="ADAL" clId="{898B53A7-BD88-4B16-AB11-E70FBD4DA8CC}" dt="2023-04-08T03:48:37.576" v="9647"/>
        <pc:sldMkLst>
          <pc:docMk/>
          <pc:sldMk cId="1263857356" sldId="258"/>
        </pc:sldMkLst>
        <pc:spChg chg="mod">
          <ac:chgData name="Daniel Evenschor" userId="631c4ec1-52f2-4d77-ac6a-38a8d50c1d63" providerId="ADAL" clId="{898B53A7-BD88-4B16-AB11-E70FBD4DA8CC}" dt="2023-04-07T18:57:58.088" v="750" actId="20577"/>
          <ac:spMkLst>
            <pc:docMk/>
            <pc:sldMk cId="1263857356" sldId="258"/>
            <ac:spMk id="2" creationId="{8B85E7AA-82DA-0769-46C3-1CE5B4A3CB35}"/>
          </ac:spMkLst>
        </pc:spChg>
        <pc:spChg chg="del mod">
          <ac:chgData name="Daniel Evenschor" userId="631c4ec1-52f2-4d77-ac6a-38a8d50c1d63" providerId="ADAL" clId="{898B53A7-BD88-4B16-AB11-E70FBD4DA8CC}" dt="2023-04-07T20:15:18.869" v="1706" actId="26606"/>
          <ac:spMkLst>
            <pc:docMk/>
            <pc:sldMk cId="1263857356" sldId="258"/>
            <ac:spMk id="3" creationId="{9D8182EB-0BBC-7961-49A8-24D685F70D24}"/>
          </ac:spMkLst>
        </pc:spChg>
        <pc:graphicFrameChg chg="add mod">
          <ac:chgData name="Daniel Evenschor" userId="631c4ec1-52f2-4d77-ac6a-38a8d50c1d63" providerId="ADAL" clId="{898B53A7-BD88-4B16-AB11-E70FBD4DA8CC}" dt="2023-04-08T01:56:53.254" v="6804" actId="20577"/>
          <ac:graphicFrameMkLst>
            <pc:docMk/>
            <pc:sldMk cId="1263857356" sldId="258"/>
            <ac:graphicFrameMk id="5" creationId="{E658512E-E4F1-F049-69DB-D0894C0F3522}"/>
          </ac:graphicFrameMkLst>
        </pc:graphicFrameChg>
        <pc:picChg chg="add mod">
          <ac:chgData name="Daniel Evenschor" userId="631c4ec1-52f2-4d77-ac6a-38a8d50c1d63" providerId="ADAL" clId="{898B53A7-BD88-4B16-AB11-E70FBD4DA8CC}" dt="2023-04-08T03:48:37.576" v="9647"/>
          <ac:picMkLst>
            <pc:docMk/>
            <pc:sldMk cId="1263857356" sldId="258"/>
            <ac:picMk id="8" creationId="{C2E489EF-5290-1CCB-CA54-5B305884BC1C}"/>
          </ac:picMkLst>
        </pc:picChg>
      </pc:sldChg>
      <pc:sldChg chg="addSp delSp modSp new mod modTransition modAnim modNotesTx">
        <pc:chgData name="Daniel Evenschor" userId="631c4ec1-52f2-4d77-ac6a-38a8d50c1d63" providerId="ADAL" clId="{898B53A7-BD88-4B16-AB11-E70FBD4DA8CC}" dt="2023-04-08T03:55:18.185" v="9663"/>
        <pc:sldMkLst>
          <pc:docMk/>
          <pc:sldMk cId="3985695373" sldId="259"/>
        </pc:sldMkLst>
        <pc:spChg chg="mod">
          <ac:chgData name="Daniel Evenschor" userId="631c4ec1-52f2-4d77-ac6a-38a8d50c1d63" providerId="ADAL" clId="{898B53A7-BD88-4B16-AB11-E70FBD4DA8CC}" dt="2023-04-07T19:03:40.507" v="812" actId="20577"/>
          <ac:spMkLst>
            <pc:docMk/>
            <pc:sldMk cId="3985695373" sldId="259"/>
            <ac:spMk id="2" creationId="{886B1D6C-B2A7-8499-9FBA-C6D6C0F5A82F}"/>
          </ac:spMkLst>
        </pc:spChg>
        <pc:spChg chg="del mod">
          <ac:chgData name="Daniel Evenschor" userId="631c4ec1-52f2-4d77-ac6a-38a8d50c1d63" providerId="ADAL" clId="{898B53A7-BD88-4B16-AB11-E70FBD4DA8CC}" dt="2023-04-07T20:15:34.398" v="1707" actId="26606"/>
          <ac:spMkLst>
            <pc:docMk/>
            <pc:sldMk cId="3985695373" sldId="259"/>
            <ac:spMk id="3" creationId="{4A4E128E-5493-88B2-D1A7-D3E298DFA6D3}"/>
          </ac:spMkLst>
        </pc:spChg>
        <pc:graphicFrameChg chg="add">
          <ac:chgData name="Daniel Evenschor" userId="631c4ec1-52f2-4d77-ac6a-38a8d50c1d63" providerId="ADAL" clId="{898B53A7-BD88-4B16-AB11-E70FBD4DA8CC}" dt="2023-04-07T20:15:34.398" v="1707" actId="26606"/>
          <ac:graphicFrameMkLst>
            <pc:docMk/>
            <pc:sldMk cId="3985695373" sldId="259"/>
            <ac:graphicFrameMk id="5" creationId="{4C6F402B-F38D-E9A8-2331-3736CC92CC4B}"/>
          </ac:graphicFrameMkLst>
        </pc:graphicFrameChg>
        <pc:picChg chg="add del mod">
          <ac:chgData name="Daniel Evenschor" userId="631c4ec1-52f2-4d77-ac6a-38a8d50c1d63" providerId="ADAL" clId="{898B53A7-BD88-4B16-AB11-E70FBD4DA8CC}" dt="2023-04-08T03:51:05.949" v="9650"/>
          <ac:picMkLst>
            <pc:docMk/>
            <pc:sldMk cId="3985695373" sldId="259"/>
            <ac:picMk id="7" creationId="{8A1BAFD3-4633-3321-1837-99B6E0B715B4}"/>
          </ac:picMkLst>
        </pc:picChg>
        <pc:picChg chg="add del mod ord">
          <ac:chgData name="Daniel Evenschor" userId="631c4ec1-52f2-4d77-ac6a-38a8d50c1d63" providerId="ADAL" clId="{898B53A7-BD88-4B16-AB11-E70FBD4DA8CC}" dt="2023-04-08T03:51:16.247" v="9651"/>
          <ac:picMkLst>
            <pc:docMk/>
            <pc:sldMk cId="3985695373" sldId="259"/>
            <ac:picMk id="10" creationId="{95242362-B72D-DF5C-1247-DE68E6F8EE28}"/>
          </ac:picMkLst>
        </pc:picChg>
        <pc:picChg chg="add del mod">
          <ac:chgData name="Daniel Evenschor" userId="631c4ec1-52f2-4d77-ac6a-38a8d50c1d63" providerId="ADAL" clId="{898B53A7-BD88-4B16-AB11-E70FBD4DA8CC}" dt="2023-04-08T03:51:22.686" v="9653"/>
          <ac:picMkLst>
            <pc:docMk/>
            <pc:sldMk cId="3985695373" sldId="259"/>
            <ac:picMk id="11" creationId="{A877A204-FFBF-3070-ED11-C72FFCE7DDE5}"/>
          </ac:picMkLst>
        </pc:picChg>
        <pc:picChg chg="add del mod ord">
          <ac:chgData name="Daniel Evenschor" userId="631c4ec1-52f2-4d77-ac6a-38a8d50c1d63" providerId="ADAL" clId="{898B53A7-BD88-4B16-AB11-E70FBD4DA8CC}" dt="2023-04-08T03:51:34.531" v="9654"/>
          <ac:picMkLst>
            <pc:docMk/>
            <pc:sldMk cId="3985695373" sldId="259"/>
            <ac:picMk id="14" creationId="{44AA03F5-B722-5DEF-CF67-3415B88FC187}"/>
          </ac:picMkLst>
        </pc:picChg>
        <pc:picChg chg="add del mod">
          <ac:chgData name="Daniel Evenschor" userId="631c4ec1-52f2-4d77-ac6a-38a8d50c1d63" providerId="ADAL" clId="{898B53A7-BD88-4B16-AB11-E70FBD4DA8CC}" dt="2023-04-08T03:51:54.179" v="9656"/>
          <ac:picMkLst>
            <pc:docMk/>
            <pc:sldMk cId="3985695373" sldId="259"/>
            <ac:picMk id="15" creationId="{3B6A3E5C-BC35-0763-05AF-A05B04A853F5}"/>
          </ac:picMkLst>
        </pc:picChg>
        <pc:picChg chg="add del mod ord">
          <ac:chgData name="Daniel Evenschor" userId="631c4ec1-52f2-4d77-ac6a-38a8d50c1d63" providerId="ADAL" clId="{898B53A7-BD88-4B16-AB11-E70FBD4DA8CC}" dt="2023-04-08T03:52:10.264" v="9657"/>
          <ac:picMkLst>
            <pc:docMk/>
            <pc:sldMk cId="3985695373" sldId="259"/>
            <ac:picMk id="18" creationId="{B1CDB784-2CC0-96D5-BB88-44A43BEA5539}"/>
          </ac:picMkLst>
        </pc:picChg>
        <pc:picChg chg="add del mod">
          <ac:chgData name="Daniel Evenschor" userId="631c4ec1-52f2-4d77-ac6a-38a8d50c1d63" providerId="ADAL" clId="{898B53A7-BD88-4B16-AB11-E70FBD4DA8CC}" dt="2023-04-08T03:52:29.618" v="9659"/>
          <ac:picMkLst>
            <pc:docMk/>
            <pc:sldMk cId="3985695373" sldId="259"/>
            <ac:picMk id="19" creationId="{07BB0EDB-E8EF-BA3A-2E80-1789CB9B7141}"/>
          </ac:picMkLst>
        </pc:picChg>
        <pc:picChg chg="add del mod ord">
          <ac:chgData name="Daniel Evenschor" userId="631c4ec1-52f2-4d77-ac6a-38a8d50c1d63" providerId="ADAL" clId="{898B53A7-BD88-4B16-AB11-E70FBD4DA8CC}" dt="2023-04-08T03:53:48.564" v="9660"/>
          <ac:picMkLst>
            <pc:docMk/>
            <pc:sldMk cId="3985695373" sldId="259"/>
            <ac:picMk id="22" creationId="{0A95B1FF-51C6-9871-779C-B4CBD11BD28A}"/>
          </ac:picMkLst>
        </pc:picChg>
        <pc:picChg chg="add del mod">
          <ac:chgData name="Daniel Evenschor" userId="631c4ec1-52f2-4d77-ac6a-38a8d50c1d63" providerId="ADAL" clId="{898B53A7-BD88-4B16-AB11-E70FBD4DA8CC}" dt="2023-04-08T03:53:56.187" v="9662"/>
          <ac:picMkLst>
            <pc:docMk/>
            <pc:sldMk cId="3985695373" sldId="259"/>
            <ac:picMk id="23" creationId="{6567F9EE-D808-1BDE-4DA0-E82699A83BCF}"/>
          </ac:picMkLst>
        </pc:picChg>
        <pc:picChg chg="add del mod ord">
          <ac:chgData name="Daniel Evenschor" userId="631c4ec1-52f2-4d77-ac6a-38a8d50c1d63" providerId="ADAL" clId="{898B53A7-BD88-4B16-AB11-E70FBD4DA8CC}" dt="2023-04-08T03:55:18.185" v="9663"/>
          <ac:picMkLst>
            <pc:docMk/>
            <pc:sldMk cId="3985695373" sldId="259"/>
            <ac:picMk id="26" creationId="{E24189C4-9134-29C5-75C6-D090167E89E0}"/>
          </ac:picMkLst>
        </pc:picChg>
        <pc:picChg chg="add mod">
          <ac:chgData name="Daniel Evenschor" userId="631c4ec1-52f2-4d77-ac6a-38a8d50c1d63" providerId="ADAL" clId="{898B53A7-BD88-4B16-AB11-E70FBD4DA8CC}" dt="2023-04-08T03:55:18.185" v="9663"/>
          <ac:picMkLst>
            <pc:docMk/>
            <pc:sldMk cId="3985695373" sldId="259"/>
            <ac:picMk id="27" creationId="{B10E2325-62DE-F5FF-085F-19156C8663E1}"/>
          </ac:picMkLst>
        </pc:picChg>
      </pc:sldChg>
      <pc:sldChg chg="addSp delSp modSp new mod modNotesTx">
        <pc:chgData name="Daniel Evenschor" userId="631c4ec1-52f2-4d77-ac6a-38a8d50c1d63" providerId="ADAL" clId="{898B53A7-BD88-4B16-AB11-E70FBD4DA8CC}" dt="2023-04-08T03:58:34.640" v="9664"/>
        <pc:sldMkLst>
          <pc:docMk/>
          <pc:sldMk cId="2894102344" sldId="260"/>
        </pc:sldMkLst>
        <pc:spChg chg="mod">
          <ac:chgData name="Daniel Evenschor" userId="631c4ec1-52f2-4d77-ac6a-38a8d50c1d63" providerId="ADAL" clId="{898B53A7-BD88-4B16-AB11-E70FBD4DA8CC}" dt="2023-04-07T20:16:43.339" v="1723" actId="20577"/>
          <ac:spMkLst>
            <pc:docMk/>
            <pc:sldMk cId="2894102344" sldId="260"/>
            <ac:spMk id="2" creationId="{AC0FAED5-510E-C3BC-47E3-FB93091AA19F}"/>
          </ac:spMkLst>
        </pc:spChg>
        <pc:spChg chg="add del mod">
          <ac:chgData name="Daniel Evenschor" userId="631c4ec1-52f2-4d77-ac6a-38a8d50c1d63" providerId="ADAL" clId="{898B53A7-BD88-4B16-AB11-E70FBD4DA8CC}" dt="2023-04-07T20:16:14.838" v="1712" actId="26606"/>
          <ac:spMkLst>
            <pc:docMk/>
            <pc:sldMk cId="2894102344" sldId="260"/>
            <ac:spMk id="3" creationId="{FF9A7BF0-CDAE-A7E4-FBBF-394C4314A8DB}"/>
          </ac:spMkLst>
        </pc:spChg>
        <pc:graphicFrameChg chg="add del">
          <ac:chgData name="Daniel Evenschor" userId="631c4ec1-52f2-4d77-ac6a-38a8d50c1d63" providerId="ADAL" clId="{898B53A7-BD88-4B16-AB11-E70FBD4DA8CC}" dt="2023-04-07T20:16:05.900" v="1709" actId="26606"/>
          <ac:graphicFrameMkLst>
            <pc:docMk/>
            <pc:sldMk cId="2894102344" sldId="260"/>
            <ac:graphicFrameMk id="5" creationId="{2CDDD11B-2D33-CC94-FBA0-912DFB010985}"/>
          </ac:graphicFrameMkLst>
        </pc:graphicFrameChg>
        <pc:graphicFrameChg chg="add del">
          <ac:chgData name="Daniel Evenschor" userId="631c4ec1-52f2-4d77-ac6a-38a8d50c1d63" providerId="ADAL" clId="{898B53A7-BD88-4B16-AB11-E70FBD4DA8CC}" dt="2023-04-07T20:16:14.808" v="1711" actId="26606"/>
          <ac:graphicFrameMkLst>
            <pc:docMk/>
            <pc:sldMk cId="2894102344" sldId="260"/>
            <ac:graphicFrameMk id="7" creationId="{D1A9ADEA-99E9-37BA-2668-DD9B420991FA}"/>
          </ac:graphicFrameMkLst>
        </pc:graphicFrameChg>
        <pc:graphicFrameChg chg="add">
          <ac:chgData name="Daniel Evenschor" userId="631c4ec1-52f2-4d77-ac6a-38a8d50c1d63" providerId="ADAL" clId="{898B53A7-BD88-4B16-AB11-E70FBD4DA8CC}" dt="2023-04-07T20:16:14.838" v="1712" actId="26606"/>
          <ac:graphicFrameMkLst>
            <pc:docMk/>
            <pc:sldMk cId="2894102344" sldId="260"/>
            <ac:graphicFrameMk id="9" creationId="{2CDDD11B-2D33-CC94-FBA0-912DFB010985}"/>
          </ac:graphicFrameMkLst>
        </pc:graphicFrameChg>
        <pc:picChg chg="add mod">
          <ac:chgData name="Daniel Evenschor" userId="631c4ec1-52f2-4d77-ac6a-38a8d50c1d63" providerId="ADAL" clId="{898B53A7-BD88-4B16-AB11-E70FBD4DA8CC}" dt="2023-04-08T03:58:34.640" v="9664"/>
          <ac:picMkLst>
            <pc:docMk/>
            <pc:sldMk cId="2894102344" sldId="260"/>
            <ac:picMk id="8" creationId="{1A5B1FEB-96D5-ABC5-7610-2FD1FFCEB30B}"/>
          </ac:picMkLst>
        </pc:picChg>
      </pc:sldChg>
      <pc:sldChg chg="addSp delSp modSp new mod modTransition modAnim modNotesTx">
        <pc:chgData name="Daniel Evenschor" userId="631c4ec1-52f2-4d77-ac6a-38a8d50c1d63" providerId="ADAL" clId="{898B53A7-BD88-4B16-AB11-E70FBD4DA8CC}" dt="2023-04-08T04:04:00.623" v="9678"/>
        <pc:sldMkLst>
          <pc:docMk/>
          <pc:sldMk cId="2968143500" sldId="261"/>
        </pc:sldMkLst>
        <pc:spChg chg="mod">
          <ac:chgData name="Daniel Evenschor" userId="631c4ec1-52f2-4d77-ac6a-38a8d50c1d63" providerId="ADAL" clId="{898B53A7-BD88-4B16-AB11-E70FBD4DA8CC}" dt="2023-04-08T00:41:34.877" v="3091" actId="20577"/>
          <ac:spMkLst>
            <pc:docMk/>
            <pc:sldMk cId="2968143500" sldId="261"/>
            <ac:spMk id="2" creationId="{609C68D2-DA53-04AD-911F-4B757A81B9FE}"/>
          </ac:spMkLst>
        </pc:spChg>
        <pc:spChg chg="del">
          <ac:chgData name="Daniel Evenschor" userId="631c4ec1-52f2-4d77-ac6a-38a8d50c1d63" providerId="ADAL" clId="{898B53A7-BD88-4B16-AB11-E70FBD4DA8CC}" dt="2023-04-07T20:08:26.730" v="1680"/>
          <ac:spMkLst>
            <pc:docMk/>
            <pc:sldMk cId="2968143500" sldId="261"/>
            <ac:spMk id="3" creationId="{BD30CEED-FBC9-EC1A-CAE4-ED9E36C18351}"/>
          </ac:spMkLst>
        </pc:spChg>
        <pc:spChg chg="add mod">
          <ac:chgData name="Daniel Evenschor" userId="631c4ec1-52f2-4d77-ac6a-38a8d50c1d63" providerId="ADAL" clId="{898B53A7-BD88-4B16-AB11-E70FBD4DA8CC}" dt="2023-04-08T00:04:29.197" v="2226" actId="1076"/>
          <ac:spMkLst>
            <pc:docMk/>
            <pc:sldMk cId="2968143500" sldId="261"/>
            <ac:spMk id="10" creationId="{1045CC0F-8C8B-384A-4AC9-40E637603403}"/>
          </ac:spMkLst>
        </pc:spChg>
        <pc:spChg chg="add mod">
          <ac:chgData name="Daniel Evenschor" userId="631c4ec1-52f2-4d77-ac6a-38a8d50c1d63" providerId="ADAL" clId="{898B53A7-BD88-4B16-AB11-E70FBD4DA8CC}" dt="2023-04-08T00:04:37.443" v="2230" actId="20577"/>
          <ac:spMkLst>
            <pc:docMk/>
            <pc:sldMk cId="2968143500" sldId="261"/>
            <ac:spMk id="11" creationId="{3AB5B443-4209-4018-415C-6DA4A77C1842}"/>
          </ac:spMkLst>
        </pc:spChg>
        <pc:spChg chg="add mod">
          <ac:chgData name="Daniel Evenschor" userId="631c4ec1-52f2-4d77-ac6a-38a8d50c1d63" providerId="ADAL" clId="{898B53A7-BD88-4B16-AB11-E70FBD4DA8CC}" dt="2023-04-08T00:25:30.171" v="2237" actId="20577"/>
          <ac:spMkLst>
            <pc:docMk/>
            <pc:sldMk cId="2968143500" sldId="261"/>
            <ac:spMk id="12" creationId="{5560AC34-B21D-78D2-E63B-6AAB3653DE08}"/>
          </ac:spMkLst>
        </pc:spChg>
        <pc:spChg chg="add mod">
          <ac:chgData name="Daniel Evenschor" userId="631c4ec1-52f2-4d77-ac6a-38a8d50c1d63" providerId="ADAL" clId="{898B53A7-BD88-4B16-AB11-E70FBD4DA8CC}" dt="2023-04-08T00:25:33.078" v="2239" actId="20577"/>
          <ac:spMkLst>
            <pc:docMk/>
            <pc:sldMk cId="2968143500" sldId="261"/>
            <ac:spMk id="13" creationId="{01B01D51-2903-7A3E-ADFD-EB2C55238099}"/>
          </ac:spMkLst>
        </pc:spChg>
        <pc:picChg chg="add mod">
          <ac:chgData name="Daniel Evenschor" userId="631c4ec1-52f2-4d77-ac6a-38a8d50c1d63" providerId="ADAL" clId="{898B53A7-BD88-4B16-AB11-E70FBD4DA8CC}" dt="2023-04-08T00:03:45.487" v="2217" actId="1076"/>
          <ac:picMkLst>
            <pc:docMk/>
            <pc:sldMk cId="2968143500" sldId="261"/>
            <ac:picMk id="5" creationId="{AB31CE8A-F7A1-F7C2-B035-B6E60FCB9954}"/>
          </ac:picMkLst>
        </pc:picChg>
        <pc:picChg chg="add del mod">
          <ac:chgData name="Daniel Evenschor" userId="631c4ec1-52f2-4d77-ac6a-38a8d50c1d63" providerId="ADAL" clId="{898B53A7-BD88-4B16-AB11-E70FBD4DA8CC}" dt="2023-04-07T21:41:25.021" v="2179" actId="478"/>
          <ac:picMkLst>
            <pc:docMk/>
            <pc:sldMk cId="2968143500" sldId="261"/>
            <ac:picMk id="7" creationId="{453E37D2-E585-215A-170C-F2BFCBCFD0ED}"/>
          </ac:picMkLst>
        </pc:picChg>
        <pc:picChg chg="add mod">
          <ac:chgData name="Daniel Evenschor" userId="631c4ec1-52f2-4d77-ac6a-38a8d50c1d63" providerId="ADAL" clId="{898B53A7-BD88-4B16-AB11-E70FBD4DA8CC}" dt="2023-04-08T00:04:07.572" v="2220" actId="1076"/>
          <ac:picMkLst>
            <pc:docMk/>
            <pc:sldMk cId="2968143500" sldId="261"/>
            <ac:picMk id="9" creationId="{2F41F50D-3673-0320-753F-7019C6258FB1}"/>
          </ac:picMkLst>
        </pc:picChg>
        <pc:picChg chg="add del mod">
          <ac:chgData name="Daniel Evenschor" userId="631c4ec1-52f2-4d77-ac6a-38a8d50c1d63" providerId="ADAL" clId="{898B53A7-BD88-4B16-AB11-E70FBD4DA8CC}" dt="2023-04-08T04:00:34.602" v="9668"/>
          <ac:picMkLst>
            <pc:docMk/>
            <pc:sldMk cId="2968143500" sldId="261"/>
            <ac:picMk id="16" creationId="{3F47A6DD-B239-E613-BC79-7D969E9D6534}"/>
          </ac:picMkLst>
        </pc:picChg>
        <pc:picChg chg="add del mod ord">
          <ac:chgData name="Daniel Evenschor" userId="631c4ec1-52f2-4d77-ac6a-38a8d50c1d63" providerId="ADAL" clId="{898B53A7-BD88-4B16-AB11-E70FBD4DA8CC}" dt="2023-04-08T04:00:49.536" v="9669"/>
          <ac:picMkLst>
            <pc:docMk/>
            <pc:sldMk cId="2968143500" sldId="261"/>
            <ac:picMk id="19" creationId="{7BD6DFDF-5E28-841E-C9F1-80598D702F36}"/>
          </ac:picMkLst>
        </pc:picChg>
        <pc:picChg chg="add del mod">
          <ac:chgData name="Daniel Evenschor" userId="631c4ec1-52f2-4d77-ac6a-38a8d50c1d63" providerId="ADAL" clId="{898B53A7-BD88-4B16-AB11-E70FBD4DA8CC}" dt="2023-04-08T04:01:20.942" v="9671"/>
          <ac:picMkLst>
            <pc:docMk/>
            <pc:sldMk cId="2968143500" sldId="261"/>
            <ac:picMk id="20" creationId="{F9A2D179-5255-BA8A-6E35-339F475B7762}"/>
          </ac:picMkLst>
        </pc:picChg>
        <pc:picChg chg="add del mod ord">
          <ac:chgData name="Daniel Evenschor" userId="631c4ec1-52f2-4d77-ac6a-38a8d50c1d63" providerId="ADAL" clId="{898B53A7-BD88-4B16-AB11-E70FBD4DA8CC}" dt="2023-04-08T04:01:53.859" v="9672"/>
          <ac:picMkLst>
            <pc:docMk/>
            <pc:sldMk cId="2968143500" sldId="261"/>
            <ac:picMk id="23" creationId="{34C58659-E2E8-AA82-69A4-3037479EF3F4}"/>
          </ac:picMkLst>
        </pc:picChg>
        <pc:picChg chg="add del mod">
          <ac:chgData name="Daniel Evenschor" userId="631c4ec1-52f2-4d77-ac6a-38a8d50c1d63" providerId="ADAL" clId="{898B53A7-BD88-4B16-AB11-E70FBD4DA8CC}" dt="2023-04-08T04:02:08.796" v="9674"/>
          <ac:picMkLst>
            <pc:docMk/>
            <pc:sldMk cId="2968143500" sldId="261"/>
            <ac:picMk id="24" creationId="{06F8E27C-E404-1942-468C-88051346239B}"/>
          </ac:picMkLst>
        </pc:picChg>
        <pc:picChg chg="add del mod ord">
          <ac:chgData name="Daniel Evenschor" userId="631c4ec1-52f2-4d77-ac6a-38a8d50c1d63" providerId="ADAL" clId="{898B53A7-BD88-4B16-AB11-E70FBD4DA8CC}" dt="2023-04-08T04:02:45.410" v="9675"/>
          <ac:picMkLst>
            <pc:docMk/>
            <pc:sldMk cId="2968143500" sldId="261"/>
            <ac:picMk id="27" creationId="{86C4B0CC-7129-1F61-BF0A-EA536FBEBFDF}"/>
          </ac:picMkLst>
        </pc:picChg>
        <pc:picChg chg="add del mod">
          <ac:chgData name="Daniel Evenschor" userId="631c4ec1-52f2-4d77-ac6a-38a8d50c1d63" providerId="ADAL" clId="{898B53A7-BD88-4B16-AB11-E70FBD4DA8CC}" dt="2023-04-08T04:03:14.902" v="9677"/>
          <ac:picMkLst>
            <pc:docMk/>
            <pc:sldMk cId="2968143500" sldId="261"/>
            <ac:picMk id="28" creationId="{227ACF89-67AC-407F-668B-2F0DE62320EE}"/>
          </ac:picMkLst>
        </pc:picChg>
        <pc:picChg chg="add del mod ord">
          <ac:chgData name="Daniel Evenschor" userId="631c4ec1-52f2-4d77-ac6a-38a8d50c1d63" providerId="ADAL" clId="{898B53A7-BD88-4B16-AB11-E70FBD4DA8CC}" dt="2023-04-08T04:04:00.623" v="9678"/>
          <ac:picMkLst>
            <pc:docMk/>
            <pc:sldMk cId="2968143500" sldId="261"/>
            <ac:picMk id="32" creationId="{72E68D64-BEEF-D3A4-1652-1FCEE1765A16}"/>
          </ac:picMkLst>
        </pc:picChg>
        <pc:picChg chg="add mod">
          <ac:chgData name="Daniel Evenschor" userId="631c4ec1-52f2-4d77-ac6a-38a8d50c1d63" providerId="ADAL" clId="{898B53A7-BD88-4B16-AB11-E70FBD4DA8CC}" dt="2023-04-08T04:04:00.623" v="9678"/>
          <ac:picMkLst>
            <pc:docMk/>
            <pc:sldMk cId="2968143500" sldId="261"/>
            <ac:picMk id="33" creationId="{254CD45B-E431-0F88-9A93-370A537BC2BA}"/>
          </ac:picMkLst>
        </pc:picChg>
      </pc:sldChg>
      <pc:sldChg chg="addSp delSp modSp add mod modTransition modAnim modNotesTx">
        <pc:chgData name="Daniel Evenschor" userId="631c4ec1-52f2-4d77-ac6a-38a8d50c1d63" providerId="ADAL" clId="{898B53A7-BD88-4B16-AB11-E70FBD4DA8CC}" dt="2023-04-08T12:17:43.464" v="11104" actId="20577"/>
        <pc:sldMkLst>
          <pc:docMk/>
          <pc:sldMk cId="3326509409" sldId="262"/>
        </pc:sldMkLst>
        <pc:spChg chg="del">
          <ac:chgData name="Daniel Evenschor" userId="631c4ec1-52f2-4d77-ac6a-38a8d50c1d63" providerId="ADAL" clId="{898B53A7-BD88-4B16-AB11-E70FBD4DA8CC}" dt="2023-04-08T00:27:44.754" v="2502" actId="478"/>
          <ac:spMkLst>
            <pc:docMk/>
            <pc:sldMk cId="3326509409" sldId="262"/>
            <ac:spMk id="2" creationId="{609C68D2-DA53-04AD-911F-4B757A81B9FE}"/>
          </ac:spMkLst>
        </pc:spChg>
        <pc:spChg chg="del">
          <ac:chgData name="Daniel Evenschor" userId="631c4ec1-52f2-4d77-ac6a-38a8d50c1d63" providerId="ADAL" clId="{898B53A7-BD88-4B16-AB11-E70FBD4DA8CC}" dt="2023-04-07T20:09:17.355" v="1686"/>
          <ac:spMkLst>
            <pc:docMk/>
            <pc:sldMk cId="3326509409" sldId="262"/>
            <ac:spMk id="3" creationId="{BD30CEED-FBC9-EC1A-CAE4-ED9E36C18351}"/>
          </ac:spMkLst>
        </pc:spChg>
        <pc:spChg chg="add del mod">
          <ac:chgData name="Daniel Evenschor" userId="631c4ec1-52f2-4d77-ac6a-38a8d50c1d63" providerId="ADAL" clId="{898B53A7-BD88-4B16-AB11-E70FBD4DA8CC}" dt="2023-04-08T00:27:47.905" v="2504" actId="478"/>
          <ac:spMkLst>
            <pc:docMk/>
            <pc:sldMk cId="3326509409" sldId="262"/>
            <ac:spMk id="9" creationId="{20C9EFF1-6EED-DDD6-0DB0-BABAA4B77D95}"/>
          </ac:spMkLst>
        </pc:spChg>
        <pc:spChg chg="add mod">
          <ac:chgData name="Daniel Evenschor" userId="631c4ec1-52f2-4d77-ac6a-38a8d50c1d63" providerId="ADAL" clId="{898B53A7-BD88-4B16-AB11-E70FBD4DA8CC}" dt="2023-04-08T00:41:31.079" v="3087" actId="20577"/>
          <ac:spMkLst>
            <pc:docMk/>
            <pc:sldMk cId="3326509409" sldId="262"/>
            <ac:spMk id="10" creationId="{297A8773-0786-C02A-D4DF-D3D6845A5D87}"/>
          </ac:spMkLst>
        </pc:spChg>
        <pc:picChg chg="add mod">
          <ac:chgData name="Daniel Evenschor" userId="631c4ec1-52f2-4d77-ac6a-38a8d50c1d63" providerId="ADAL" clId="{898B53A7-BD88-4B16-AB11-E70FBD4DA8CC}" dt="2023-04-08T00:28:42.732" v="2511" actId="1076"/>
          <ac:picMkLst>
            <pc:docMk/>
            <pc:sldMk cId="3326509409" sldId="262"/>
            <ac:picMk id="5" creationId="{30DD184C-A2DB-A428-ADF2-826CFEE24CBC}"/>
          </ac:picMkLst>
        </pc:picChg>
        <pc:picChg chg="add mod">
          <ac:chgData name="Daniel Evenschor" userId="631c4ec1-52f2-4d77-ac6a-38a8d50c1d63" providerId="ADAL" clId="{898B53A7-BD88-4B16-AB11-E70FBD4DA8CC}" dt="2023-04-08T00:28:20.171" v="2508" actId="1076"/>
          <ac:picMkLst>
            <pc:docMk/>
            <pc:sldMk cId="3326509409" sldId="262"/>
            <ac:picMk id="7" creationId="{A144684D-96B4-185C-D4FE-BBDC962C7796}"/>
          </ac:picMkLst>
        </pc:picChg>
        <pc:picChg chg="add del mod">
          <ac:chgData name="Daniel Evenschor" userId="631c4ec1-52f2-4d77-ac6a-38a8d50c1d63" providerId="ADAL" clId="{898B53A7-BD88-4B16-AB11-E70FBD4DA8CC}" dt="2023-04-08T04:06:15.688" v="9681"/>
          <ac:picMkLst>
            <pc:docMk/>
            <pc:sldMk cId="3326509409" sldId="262"/>
            <ac:picMk id="15" creationId="{1742C74F-1340-ED33-15AE-26881FA7FAB3}"/>
          </ac:picMkLst>
        </pc:picChg>
        <pc:picChg chg="add del mod ord">
          <ac:chgData name="Daniel Evenschor" userId="631c4ec1-52f2-4d77-ac6a-38a8d50c1d63" providerId="ADAL" clId="{898B53A7-BD88-4B16-AB11-E70FBD4DA8CC}" dt="2023-04-08T04:06:52.186" v="9682"/>
          <ac:picMkLst>
            <pc:docMk/>
            <pc:sldMk cId="3326509409" sldId="262"/>
            <ac:picMk id="18" creationId="{4F222326-E721-FC0C-B412-84FD78F3849A}"/>
          </ac:picMkLst>
        </pc:picChg>
        <pc:picChg chg="add mod">
          <ac:chgData name="Daniel Evenschor" userId="631c4ec1-52f2-4d77-ac6a-38a8d50c1d63" providerId="ADAL" clId="{898B53A7-BD88-4B16-AB11-E70FBD4DA8CC}" dt="2023-04-08T04:06:52.186" v="9682"/>
          <ac:picMkLst>
            <pc:docMk/>
            <pc:sldMk cId="3326509409" sldId="262"/>
            <ac:picMk id="19" creationId="{F3278416-6E0D-EF02-5CE9-2E68A9DE6707}"/>
          </ac:picMkLst>
        </pc:picChg>
      </pc:sldChg>
      <pc:sldChg chg="addSp delSp modSp add mod modTransition modAnim modNotesTx">
        <pc:chgData name="Daniel Evenschor" userId="631c4ec1-52f2-4d77-ac6a-38a8d50c1d63" providerId="ADAL" clId="{898B53A7-BD88-4B16-AB11-E70FBD4DA8CC}" dt="2023-04-08T04:09:50.572" v="9686"/>
        <pc:sldMkLst>
          <pc:docMk/>
          <pc:sldMk cId="2075858059" sldId="263"/>
        </pc:sldMkLst>
        <pc:spChg chg="del">
          <ac:chgData name="Daniel Evenschor" userId="631c4ec1-52f2-4d77-ac6a-38a8d50c1d63" providerId="ADAL" clId="{898B53A7-BD88-4B16-AB11-E70FBD4DA8CC}" dt="2023-04-08T00:33:06.070" v="3017" actId="478"/>
          <ac:spMkLst>
            <pc:docMk/>
            <pc:sldMk cId="2075858059" sldId="263"/>
            <ac:spMk id="2" creationId="{609C68D2-DA53-04AD-911F-4B757A81B9FE}"/>
          </ac:spMkLst>
        </pc:spChg>
        <pc:spChg chg="del">
          <ac:chgData name="Daniel Evenschor" userId="631c4ec1-52f2-4d77-ac6a-38a8d50c1d63" providerId="ADAL" clId="{898B53A7-BD88-4B16-AB11-E70FBD4DA8CC}" dt="2023-04-07T20:09:55.656" v="1694"/>
          <ac:spMkLst>
            <pc:docMk/>
            <pc:sldMk cId="2075858059" sldId="263"/>
            <ac:spMk id="3" creationId="{BD30CEED-FBC9-EC1A-CAE4-ED9E36C18351}"/>
          </ac:spMkLst>
        </pc:spChg>
        <pc:spChg chg="add del mod">
          <ac:chgData name="Daniel Evenschor" userId="631c4ec1-52f2-4d77-ac6a-38a8d50c1d63" providerId="ADAL" clId="{898B53A7-BD88-4B16-AB11-E70FBD4DA8CC}" dt="2023-04-08T00:33:03.063" v="3016" actId="478"/>
          <ac:spMkLst>
            <pc:docMk/>
            <pc:sldMk cId="2075858059" sldId="263"/>
            <ac:spMk id="8" creationId="{22326AE6-62CB-1F5A-C523-816CFB36AF1C}"/>
          </ac:spMkLst>
        </pc:spChg>
        <pc:spChg chg="add del mod">
          <ac:chgData name="Daniel Evenschor" userId="631c4ec1-52f2-4d77-ac6a-38a8d50c1d63" providerId="ADAL" clId="{898B53A7-BD88-4B16-AB11-E70FBD4DA8CC}" dt="2023-04-08T00:33:07.730" v="3018"/>
          <ac:spMkLst>
            <pc:docMk/>
            <pc:sldMk cId="2075858059" sldId="263"/>
            <ac:spMk id="10" creationId="{37C2C683-AAB1-E774-46A4-C4E45C9B04A1}"/>
          </ac:spMkLst>
        </pc:spChg>
        <pc:spChg chg="add mod">
          <ac:chgData name="Daniel Evenschor" userId="631c4ec1-52f2-4d77-ac6a-38a8d50c1d63" providerId="ADAL" clId="{898B53A7-BD88-4B16-AB11-E70FBD4DA8CC}" dt="2023-04-08T00:41:17.913" v="3083" actId="20577"/>
          <ac:spMkLst>
            <pc:docMk/>
            <pc:sldMk cId="2075858059" sldId="263"/>
            <ac:spMk id="11" creationId="{6FA0F3DE-CA9A-E285-A3D4-3ACE2F3711C9}"/>
          </ac:spMkLst>
        </pc:spChg>
        <pc:spChg chg="add mod">
          <ac:chgData name="Daniel Evenschor" userId="631c4ec1-52f2-4d77-ac6a-38a8d50c1d63" providerId="ADAL" clId="{898B53A7-BD88-4B16-AB11-E70FBD4DA8CC}" dt="2023-04-08T00:39:52.848" v="3061" actId="1076"/>
          <ac:spMkLst>
            <pc:docMk/>
            <pc:sldMk cId="2075858059" sldId="263"/>
            <ac:spMk id="12" creationId="{7689DDB2-0BC4-C5DF-18AA-F1CFCDAE35F4}"/>
          </ac:spMkLst>
        </pc:spChg>
        <pc:spChg chg="add mod">
          <ac:chgData name="Daniel Evenschor" userId="631c4ec1-52f2-4d77-ac6a-38a8d50c1d63" providerId="ADAL" clId="{898B53A7-BD88-4B16-AB11-E70FBD4DA8CC}" dt="2023-04-08T00:36:06.448" v="3036" actId="1076"/>
          <ac:spMkLst>
            <pc:docMk/>
            <pc:sldMk cId="2075858059" sldId="263"/>
            <ac:spMk id="13" creationId="{48E935E2-3781-4C10-D3F0-1DD21A8381DE}"/>
          </ac:spMkLst>
        </pc:spChg>
        <pc:spChg chg="add mod">
          <ac:chgData name="Daniel Evenschor" userId="631c4ec1-52f2-4d77-ac6a-38a8d50c1d63" providerId="ADAL" clId="{898B53A7-BD88-4B16-AB11-E70FBD4DA8CC}" dt="2023-04-08T00:40:06.346" v="3063" actId="1076"/>
          <ac:spMkLst>
            <pc:docMk/>
            <pc:sldMk cId="2075858059" sldId="263"/>
            <ac:spMk id="14" creationId="{1FC1EE1B-7FF1-7293-8C3A-C0BD80D9488C}"/>
          </ac:spMkLst>
        </pc:spChg>
        <pc:spChg chg="add mod">
          <ac:chgData name="Daniel Evenschor" userId="631c4ec1-52f2-4d77-ac6a-38a8d50c1d63" providerId="ADAL" clId="{898B53A7-BD88-4B16-AB11-E70FBD4DA8CC}" dt="2023-04-08T00:39:56.868" v="3062" actId="1076"/>
          <ac:spMkLst>
            <pc:docMk/>
            <pc:sldMk cId="2075858059" sldId="263"/>
            <ac:spMk id="15" creationId="{C16E76B7-698A-215F-4FF0-F32F09ED7864}"/>
          </ac:spMkLst>
        </pc:spChg>
        <pc:picChg chg="add mod">
          <ac:chgData name="Daniel Evenschor" userId="631c4ec1-52f2-4d77-ac6a-38a8d50c1d63" providerId="ADAL" clId="{898B53A7-BD88-4B16-AB11-E70FBD4DA8CC}" dt="2023-04-08T00:34:12.443" v="3025" actId="14100"/>
          <ac:picMkLst>
            <pc:docMk/>
            <pc:sldMk cId="2075858059" sldId="263"/>
            <ac:picMk id="5" creationId="{BF5F7B99-B233-8E65-1E99-0A312FEF4388}"/>
          </ac:picMkLst>
        </pc:picChg>
        <pc:picChg chg="add mod">
          <ac:chgData name="Daniel Evenschor" userId="631c4ec1-52f2-4d77-ac6a-38a8d50c1d63" providerId="ADAL" clId="{898B53A7-BD88-4B16-AB11-E70FBD4DA8CC}" dt="2023-04-08T00:33:49.288" v="3024" actId="14100"/>
          <ac:picMkLst>
            <pc:docMk/>
            <pc:sldMk cId="2075858059" sldId="263"/>
            <ac:picMk id="7" creationId="{0A329512-57CD-66EA-A092-E760927583E7}"/>
          </ac:picMkLst>
        </pc:picChg>
        <pc:picChg chg="add del mod">
          <ac:chgData name="Daniel Evenschor" userId="631c4ec1-52f2-4d77-ac6a-38a8d50c1d63" providerId="ADAL" clId="{898B53A7-BD88-4B16-AB11-E70FBD4DA8CC}" dt="2023-04-08T04:08:47.384" v="9685"/>
          <ac:picMkLst>
            <pc:docMk/>
            <pc:sldMk cId="2075858059" sldId="263"/>
            <ac:picMk id="20" creationId="{83B9CB61-581C-F907-FEF6-7EC896B32F07}"/>
          </ac:picMkLst>
        </pc:picChg>
        <pc:picChg chg="add del mod ord">
          <ac:chgData name="Daniel Evenschor" userId="631c4ec1-52f2-4d77-ac6a-38a8d50c1d63" providerId="ADAL" clId="{898B53A7-BD88-4B16-AB11-E70FBD4DA8CC}" dt="2023-04-08T04:09:50.572" v="9686"/>
          <ac:picMkLst>
            <pc:docMk/>
            <pc:sldMk cId="2075858059" sldId="263"/>
            <ac:picMk id="23" creationId="{7E92F5EF-8453-6F6D-1A85-59627CF572B0}"/>
          </ac:picMkLst>
        </pc:picChg>
        <pc:picChg chg="add mod">
          <ac:chgData name="Daniel Evenschor" userId="631c4ec1-52f2-4d77-ac6a-38a8d50c1d63" providerId="ADAL" clId="{898B53A7-BD88-4B16-AB11-E70FBD4DA8CC}" dt="2023-04-08T04:09:50.572" v="9686"/>
          <ac:picMkLst>
            <pc:docMk/>
            <pc:sldMk cId="2075858059" sldId="263"/>
            <ac:picMk id="24" creationId="{324F9EFC-1993-BBEE-5CD3-F83FFE50553C}"/>
          </ac:picMkLst>
        </pc:picChg>
      </pc:sldChg>
      <pc:sldChg chg="addSp delSp modSp add mod ord modNotesTx">
        <pc:chgData name="Daniel Evenschor" userId="631c4ec1-52f2-4d77-ac6a-38a8d50c1d63" providerId="ADAL" clId="{898B53A7-BD88-4B16-AB11-E70FBD4DA8CC}" dt="2023-04-08T00:51:30.820" v="4274" actId="20577"/>
        <pc:sldMkLst>
          <pc:docMk/>
          <pc:sldMk cId="2867521756" sldId="264"/>
        </pc:sldMkLst>
        <pc:spChg chg="del">
          <ac:chgData name="Daniel Evenschor" userId="631c4ec1-52f2-4d77-ac6a-38a8d50c1d63" providerId="ADAL" clId="{898B53A7-BD88-4B16-AB11-E70FBD4DA8CC}" dt="2023-04-08T00:49:52.447" v="4125" actId="478"/>
          <ac:spMkLst>
            <pc:docMk/>
            <pc:sldMk cId="2867521756" sldId="264"/>
            <ac:spMk id="2" creationId="{609C68D2-DA53-04AD-911F-4B757A81B9FE}"/>
          </ac:spMkLst>
        </pc:spChg>
        <pc:spChg chg="del">
          <ac:chgData name="Daniel Evenschor" userId="631c4ec1-52f2-4d77-ac6a-38a8d50c1d63" providerId="ADAL" clId="{898B53A7-BD88-4B16-AB11-E70FBD4DA8CC}" dt="2023-04-07T20:10:12.723" v="1698"/>
          <ac:spMkLst>
            <pc:docMk/>
            <pc:sldMk cId="2867521756" sldId="264"/>
            <ac:spMk id="3" creationId="{BD30CEED-FBC9-EC1A-CAE4-ED9E36C18351}"/>
          </ac:spMkLst>
        </pc:spChg>
        <pc:spChg chg="add del mod">
          <ac:chgData name="Daniel Evenschor" userId="631c4ec1-52f2-4d77-ac6a-38a8d50c1d63" providerId="ADAL" clId="{898B53A7-BD88-4B16-AB11-E70FBD4DA8CC}" dt="2023-04-07T20:23:07.329" v="1724"/>
          <ac:spMkLst>
            <pc:docMk/>
            <pc:sldMk cId="2867521756" sldId="264"/>
            <ac:spMk id="7" creationId="{BF70B003-4A2A-D945-A1E1-E24FE10D746E}"/>
          </ac:spMkLst>
        </pc:spChg>
        <pc:spChg chg="add del mod">
          <ac:chgData name="Daniel Evenschor" userId="631c4ec1-52f2-4d77-ac6a-38a8d50c1d63" providerId="ADAL" clId="{898B53A7-BD88-4B16-AB11-E70FBD4DA8CC}" dt="2023-04-08T00:49:54.784" v="4126" actId="478"/>
          <ac:spMkLst>
            <pc:docMk/>
            <pc:sldMk cId="2867521756" sldId="264"/>
            <ac:spMk id="13" creationId="{C072B430-C9A6-F1E3-1CCF-07B632C899BC}"/>
          </ac:spMkLst>
        </pc:spChg>
        <pc:spChg chg="add mod">
          <ac:chgData name="Daniel Evenschor" userId="631c4ec1-52f2-4d77-ac6a-38a8d50c1d63" providerId="ADAL" clId="{898B53A7-BD88-4B16-AB11-E70FBD4DA8CC}" dt="2023-04-08T00:49:55.067" v="4127"/>
          <ac:spMkLst>
            <pc:docMk/>
            <pc:sldMk cId="2867521756" sldId="264"/>
            <ac:spMk id="14" creationId="{75B7FD56-7876-707D-BA78-7F772E8044FD}"/>
          </ac:spMkLst>
        </pc:spChg>
        <pc:picChg chg="add del mod">
          <ac:chgData name="Daniel Evenschor" userId="631c4ec1-52f2-4d77-ac6a-38a8d50c1d63" providerId="ADAL" clId="{898B53A7-BD88-4B16-AB11-E70FBD4DA8CC}" dt="2023-04-07T20:10:14.328" v="1701" actId="478"/>
          <ac:picMkLst>
            <pc:docMk/>
            <pc:sldMk cId="2867521756" sldId="264"/>
            <ac:picMk id="5" creationId="{DC8B3D8C-4D54-13D3-7B95-3F14FC333D19}"/>
          </ac:picMkLst>
        </pc:picChg>
        <pc:picChg chg="add mod">
          <ac:chgData name="Daniel Evenschor" userId="631c4ec1-52f2-4d77-ac6a-38a8d50c1d63" providerId="ADAL" clId="{898B53A7-BD88-4B16-AB11-E70FBD4DA8CC}" dt="2023-04-08T00:50:04.724" v="4129" actId="14100"/>
          <ac:picMkLst>
            <pc:docMk/>
            <pc:sldMk cId="2867521756" sldId="264"/>
            <ac:picMk id="9" creationId="{31C501CF-846C-3CF3-4362-5469F66E729B}"/>
          </ac:picMkLst>
        </pc:picChg>
        <pc:picChg chg="add mod">
          <ac:chgData name="Daniel Evenschor" userId="631c4ec1-52f2-4d77-ac6a-38a8d50c1d63" providerId="ADAL" clId="{898B53A7-BD88-4B16-AB11-E70FBD4DA8CC}" dt="2023-04-08T00:50:15.259" v="4130" actId="1076"/>
          <ac:picMkLst>
            <pc:docMk/>
            <pc:sldMk cId="2867521756" sldId="264"/>
            <ac:picMk id="11" creationId="{661A55CB-19D1-2C54-F035-1A986474CA0F}"/>
          </ac:picMkLst>
        </pc:picChg>
      </pc:sldChg>
      <pc:sldChg chg="new del">
        <pc:chgData name="Daniel Evenschor" userId="631c4ec1-52f2-4d77-ac6a-38a8d50c1d63" providerId="ADAL" clId="{898B53A7-BD88-4B16-AB11-E70FBD4DA8CC}" dt="2023-04-07T20:09:26.208" v="1691" actId="2696"/>
        <pc:sldMkLst>
          <pc:docMk/>
          <pc:sldMk cId="3647492494" sldId="264"/>
        </pc:sldMkLst>
      </pc:sldChg>
      <pc:sldChg chg="addSp delSp modSp add mod modTransition modAnim modNotesTx">
        <pc:chgData name="Daniel Evenschor" userId="631c4ec1-52f2-4d77-ac6a-38a8d50c1d63" providerId="ADAL" clId="{898B53A7-BD88-4B16-AB11-E70FBD4DA8CC}" dt="2023-04-08T04:11:07.469" v="9693"/>
        <pc:sldMkLst>
          <pc:docMk/>
          <pc:sldMk cId="1670232361" sldId="265"/>
        </pc:sldMkLst>
        <pc:spChg chg="del">
          <ac:chgData name="Daniel Evenschor" userId="631c4ec1-52f2-4d77-ac6a-38a8d50c1d63" providerId="ADAL" clId="{898B53A7-BD88-4B16-AB11-E70FBD4DA8CC}" dt="2023-04-08T00:54:11.790" v="4673" actId="478"/>
          <ac:spMkLst>
            <pc:docMk/>
            <pc:sldMk cId="1670232361" sldId="265"/>
            <ac:spMk id="2" creationId="{609C68D2-DA53-04AD-911F-4B757A81B9FE}"/>
          </ac:spMkLst>
        </pc:spChg>
        <pc:spChg chg="del">
          <ac:chgData name="Daniel Evenschor" userId="631c4ec1-52f2-4d77-ac6a-38a8d50c1d63" providerId="ADAL" clId="{898B53A7-BD88-4B16-AB11-E70FBD4DA8CC}" dt="2023-04-07T20:32:03.919" v="1729"/>
          <ac:spMkLst>
            <pc:docMk/>
            <pc:sldMk cId="1670232361" sldId="265"/>
            <ac:spMk id="3" creationId="{BD30CEED-FBC9-EC1A-CAE4-ED9E36C18351}"/>
          </ac:spMkLst>
        </pc:spChg>
        <pc:spChg chg="add del mod">
          <ac:chgData name="Daniel Evenschor" userId="631c4ec1-52f2-4d77-ac6a-38a8d50c1d63" providerId="ADAL" clId="{898B53A7-BD88-4B16-AB11-E70FBD4DA8CC}" dt="2023-04-08T00:54:13.008" v="4674" actId="478"/>
          <ac:spMkLst>
            <pc:docMk/>
            <pc:sldMk cId="1670232361" sldId="265"/>
            <ac:spMk id="9" creationId="{CA0811E8-8241-CC3E-FF38-415CF1F2D888}"/>
          </ac:spMkLst>
        </pc:spChg>
        <pc:spChg chg="add mod">
          <ac:chgData name="Daniel Evenschor" userId="631c4ec1-52f2-4d77-ac6a-38a8d50c1d63" providerId="ADAL" clId="{898B53A7-BD88-4B16-AB11-E70FBD4DA8CC}" dt="2023-04-08T00:54:13.259" v="4675"/>
          <ac:spMkLst>
            <pc:docMk/>
            <pc:sldMk cId="1670232361" sldId="265"/>
            <ac:spMk id="10" creationId="{9681CA6B-2432-BAA9-EE0C-774B64B45BA7}"/>
          </ac:spMkLst>
        </pc:spChg>
        <pc:spChg chg="add mod">
          <ac:chgData name="Daniel Evenschor" userId="631c4ec1-52f2-4d77-ac6a-38a8d50c1d63" providerId="ADAL" clId="{898B53A7-BD88-4B16-AB11-E70FBD4DA8CC}" dt="2023-04-08T00:55:00.870" v="4681" actId="1076"/>
          <ac:spMkLst>
            <pc:docMk/>
            <pc:sldMk cId="1670232361" sldId="265"/>
            <ac:spMk id="11" creationId="{BCBB80DA-70C2-E91D-578B-5E9CC9135B32}"/>
          </ac:spMkLst>
        </pc:spChg>
        <pc:spChg chg="add mod">
          <ac:chgData name="Daniel Evenschor" userId="631c4ec1-52f2-4d77-ac6a-38a8d50c1d63" providerId="ADAL" clId="{898B53A7-BD88-4B16-AB11-E70FBD4DA8CC}" dt="2023-04-08T00:55:00.870" v="4681" actId="1076"/>
          <ac:spMkLst>
            <pc:docMk/>
            <pc:sldMk cId="1670232361" sldId="265"/>
            <ac:spMk id="12" creationId="{19C6E00E-1812-4368-0142-064DB937DACB}"/>
          </ac:spMkLst>
        </pc:spChg>
        <pc:spChg chg="add mod">
          <ac:chgData name="Daniel Evenschor" userId="631c4ec1-52f2-4d77-ac6a-38a8d50c1d63" providerId="ADAL" clId="{898B53A7-BD88-4B16-AB11-E70FBD4DA8CC}" dt="2023-04-08T00:58:10.906" v="4717" actId="20577"/>
          <ac:spMkLst>
            <pc:docMk/>
            <pc:sldMk cId="1670232361" sldId="265"/>
            <ac:spMk id="13" creationId="{C7AD8833-DEC8-2C97-E6B0-CE18768A57BC}"/>
          </ac:spMkLst>
        </pc:spChg>
        <pc:spChg chg="add mod">
          <ac:chgData name="Daniel Evenschor" userId="631c4ec1-52f2-4d77-ac6a-38a8d50c1d63" providerId="ADAL" clId="{898B53A7-BD88-4B16-AB11-E70FBD4DA8CC}" dt="2023-04-08T00:58:22.961" v="4719" actId="20577"/>
          <ac:spMkLst>
            <pc:docMk/>
            <pc:sldMk cId="1670232361" sldId="265"/>
            <ac:spMk id="14" creationId="{47133941-6BF8-AA2C-3555-4178F7AC43D2}"/>
          </ac:spMkLst>
        </pc:spChg>
        <pc:spChg chg="add mod">
          <ac:chgData name="Daniel Evenschor" userId="631c4ec1-52f2-4d77-ac6a-38a8d50c1d63" providerId="ADAL" clId="{898B53A7-BD88-4B16-AB11-E70FBD4DA8CC}" dt="2023-04-08T00:55:08.433" v="4683" actId="1076"/>
          <ac:spMkLst>
            <pc:docMk/>
            <pc:sldMk cId="1670232361" sldId="265"/>
            <ac:spMk id="15" creationId="{8E678B59-36F4-BDD6-5ACA-224A183EBAF6}"/>
          </ac:spMkLst>
        </pc:spChg>
        <pc:spChg chg="add mod">
          <ac:chgData name="Daniel Evenschor" userId="631c4ec1-52f2-4d77-ac6a-38a8d50c1d63" providerId="ADAL" clId="{898B53A7-BD88-4B16-AB11-E70FBD4DA8CC}" dt="2023-04-08T00:55:08.433" v="4683" actId="1076"/>
          <ac:spMkLst>
            <pc:docMk/>
            <pc:sldMk cId="1670232361" sldId="265"/>
            <ac:spMk id="16" creationId="{6DB83097-7F37-58F8-65DF-65379811C6A8}"/>
          </ac:spMkLst>
        </pc:spChg>
        <pc:spChg chg="add mod">
          <ac:chgData name="Daniel Evenschor" userId="631c4ec1-52f2-4d77-ac6a-38a8d50c1d63" providerId="ADAL" clId="{898B53A7-BD88-4B16-AB11-E70FBD4DA8CC}" dt="2023-04-08T00:56:10.979" v="4705" actId="20577"/>
          <ac:spMkLst>
            <pc:docMk/>
            <pc:sldMk cId="1670232361" sldId="265"/>
            <ac:spMk id="17" creationId="{20BDF19B-588E-EAF8-E9ED-33C061B0B809}"/>
          </ac:spMkLst>
        </pc:spChg>
        <pc:spChg chg="add mod">
          <ac:chgData name="Daniel Evenschor" userId="631c4ec1-52f2-4d77-ac6a-38a8d50c1d63" providerId="ADAL" clId="{898B53A7-BD88-4B16-AB11-E70FBD4DA8CC}" dt="2023-04-08T00:56:01.260" v="4699" actId="20577"/>
          <ac:spMkLst>
            <pc:docMk/>
            <pc:sldMk cId="1670232361" sldId="265"/>
            <ac:spMk id="18" creationId="{F4EFD7D5-4E0E-2598-B4FB-AD55C5A9A9CE}"/>
          </ac:spMkLst>
        </pc:spChg>
        <pc:spChg chg="add mod">
          <ac:chgData name="Daniel Evenschor" userId="631c4ec1-52f2-4d77-ac6a-38a8d50c1d63" providerId="ADAL" clId="{898B53A7-BD88-4B16-AB11-E70FBD4DA8CC}" dt="2023-04-08T00:55:12.505" v="4685" actId="1076"/>
          <ac:spMkLst>
            <pc:docMk/>
            <pc:sldMk cId="1670232361" sldId="265"/>
            <ac:spMk id="19" creationId="{615A48AC-6FD2-65C4-C30A-3A091772A909}"/>
          </ac:spMkLst>
        </pc:spChg>
        <pc:spChg chg="add mod">
          <ac:chgData name="Daniel Evenschor" userId="631c4ec1-52f2-4d77-ac6a-38a8d50c1d63" providerId="ADAL" clId="{898B53A7-BD88-4B16-AB11-E70FBD4DA8CC}" dt="2023-04-08T00:55:12.505" v="4685" actId="1076"/>
          <ac:spMkLst>
            <pc:docMk/>
            <pc:sldMk cId="1670232361" sldId="265"/>
            <ac:spMk id="20" creationId="{6CF3154B-CABB-B874-0CDB-BD17932BF401}"/>
          </ac:spMkLst>
        </pc:spChg>
        <pc:spChg chg="add mod">
          <ac:chgData name="Daniel Evenschor" userId="631c4ec1-52f2-4d77-ac6a-38a8d50c1d63" providerId="ADAL" clId="{898B53A7-BD88-4B16-AB11-E70FBD4DA8CC}" dt="2023-04-08T00:55:42.449" v="4689" actId="20577"/>
          <ac:spMkLst>
            <pc:docMk/>
            <pc:sldMk cId="1670232361" sldId="265"/>
            <ac:spMk id="21" creationId="{0ACBB5A1-3CE0-70FB-D9B7-47AACBED77CA}"/>
          </ac:spMkLst>
        </pc:spChg>
        <pc:spChg chg="add mod">
          <ac:chgData name="Daniel Evenschor" userId="631c4ec1-52f2-4d77-ac6a-38a8d50c1d63" providerId="ADAL" clId="{898B53A7-BD88-4B16-AB11-E70FBD4DA8CC}" dt="2023-04-08T00:55:48.341" v="4693" actId="20577"/>
          <ac:spMkLst>
            <pc:docMk/>
            <pc:sldMk cId="1670232361" sldId="265"/>
            <ac:spMk id="22" creationId="{FDD528C5-DD3B-44BC-5EFB-8B2489D53E18}"/>
          </ac:spMkLst>
        </pc:spChg>
        <pc:picChg chg="add mod">
          <ac:chgData name="Daniel Evenschor" userId="631c4ec1-52f2-4d77-ac6a-38a8d50c1d63" providerId="ADAL" clId="{898B53A7-BD88-4B16-AB11-E70FBD4DA8CC}" dt="2023-04-08T00:54:24.675" v="4677" actId="1076"/>
          <ac:picMkLst>
            <pc:docMk/>
            <pc:sldMk cId="1670232361" sldId="265"/>
            <ac:picMk id="5" creationId="{C550D5E1-C37C-10B0-8A9F-CCD3F6CEA7B2}"/>
          </ac:picMkLst>
        </pc:picChg>
        <pc:picChg chg="add mod">
          <ac:chgData name="Daniel Evenschor" userId="631c4ec1-52f2-4d77-ac6a-38a8d50c1d63" providerId="ADAL" clId="{898B53A7-BD88-4B16-AB11-E70FBD4DA8CC}" dt="2023-04-08T00:54:37.153" v="4679" actId="14100"/>
          <ac:picMkLst>
            <pc:docMk/>
            <pc:sldMk cId="1670232361" sldId="265"/>
            <ac:picMk id="7" creationId="{8A95AE14-2710-BA60-E93A-1E3ACC431A56}"/>
          </ac:picMkLst>
        </pc:picChg>
        <pc:picChg chg="add del mod">
          <ac:chgData name="Daniel Evenschor" userId="631c4ec1-52f2-4d77-ac6a-38a8d50c1d63" providerId="ADAL" clId="{898B53A7-BD88-4B16-AB11-E70FBD4DA8CC}" dt="2023-04-08T04:10:29.136" v="9689"/>
          <ac:picMkLst>
            <pc:docMk/>
            <pc:sldMk cId="1670232361" sldId="265"/>
            <ac:picMk id="25" creationId="{B5453F76-A397-00F1-6234-F19C3A55AEBB}"/>
          </ac:picMkLst>
        </pc:picChg>
        <pc:picChg chg="add del mod ord">
          <ac:chgData name="Daniel Evenschor" userId="631c4ec1-52f2-4d77-ac6a-38a8d50c1d63" providerId="ADAL" clId="{898B53A7-BD88-4B16-AB11-E70FBD4DA8CC}" dt="2023-04-08T04:10:42.859" v="9690"/>
          <ac:picMkLst>
            <pc:docMk/>
            <pc:sldMk cId="1670232361" sldId="265"/>
            <ac:picMk id="28" creationId="{393C48A2-D247-BD47-7729-70D1A55C6325}"/>
          </ac:picMkLst>
        </pc:picChg>
        <pc:picChg chg="add del mod">
          <ac:chgData name="Daniel Evenschor" userId="631c4ec1-52f2-4d77-ac6a-38a8d50c1d63" providerId="ADAL" clId="{898B53A7-BD88-4B16-AB11-E70FBD4DA8CC}" dt="2023-04-08T04:10:45.947" v="9692"/>
          <ac:picMkLst>
            <pc:docMk/>
            <pc:sldMk cId="1670232361" sldId="265"/>
            <ac:picMk id="29" creationId="{79A2413B-E670-34C0-1010-862DBB497362}"/>
          </ac:picMkLst>
        </pc:picChg>
        <pc:picChg chg="add del mod ord">
          <ac:chgData name="Daniel Evenschor" userId="631c4ec1-52f2-4d77-ac6a-38a8d50c1d63" providerId="ADAL" clId="{898B53A7-BD88-4B16-AB11-E70FBD4DA8CC}" dt="2023-04-08T04:11:07.469" v="9693"/>
          <ac:picMkLst>
            <pc:docMk/>
            <pc:sldMk cId="1670232361" sldId="265"/>
            <ac:picMk id="32" creationId="{F1CBC697-42E6-A639-19AE-086040F96911}"/>
          </ac:picMkLst>
        </pc:picChg>
        <pc:picChg chg="add mod">
          <ac:chgData name="Daniel Evenschor" userId="631c4ec1-52f2-4d77-ac6a-38a8d50c1d63" providerId="ADAL" clId="{898B53A7-BD88-4B16-AB11-E70FBD4DA8CC}" dt="2023-04-08T04:11:07.469" v="9693"/>
          <ac:picMkLst>
            <pc:docMk/>
            <pc:sldMk cId="1670232361" sldId="265"/>
            <ac:picMk id="33" creationId="{16696DA0-A3F3-1A17-CDB4-AA44EE308D93}"/>
          </ac:picMkLst>
        </pc:picChg>
      </pc:sldChg>
      <pc:sldChg chg="addSp delSp modSp add mod modTransition modAnim modNotesTx">
        <pc:chgData name="Daniel Evenschor" userId="631c4ec1-52f2-4d77-ac6a-38a8d50c1d63" providerId="ADAL" clId="{898B53A7-BD88-4B16-AB11-E70FBD4DA8CC}" dt="2023-04-08T04:12:48.453" v="9697"/>
        <pc:sldMkLst>
          <pc:docMk/>
          <pc:sldMk cId="1040179358" sldId="266"/>
        </pc:sldMkLst>
        <pc:spChg chg="del">
          <ac:chgData name="Daniel Evenschor" userId="631c4ec1-52f2-4d77-ac6a-38a8d50c1d63" providerId="ADAL" clId="{898B53A7-BD88-4B16-AB11-E70FBD4DA8CC}" dt="2023-04-08T00:59:10.321" v="4720" actId="478"/>
          <ac:spMkLst>
            <pc:docMk/>
            <pc:sldMk cId="1040179358" sldId="266"/>
            <ac:spMk id="2" creationId="{609C68D2-DA53-04AD-911F-4B757A81B9FE}"/>
          </ac:spMkLst>
        </pc:spChg>
        <pc:spChg chg="add del mod">
          <ac:chgData name="Daniel Evenschor" userId="631c4ec1-52f2-4d77-ac6a-38a8d50c1d63" providerId="ADAL" clId="{898B53A7-BD88-4B16-AB11-E70FBD4DA8CC}" dt="2023-04-07T20:38:06.641" v="1735"/>
          <ac:spMkLst>
            <pc:docMk/>
            <pc:sldMk cId="1040179358" sldId="266"/>
            <ac:spMk id="4" creationId="{A050820B-D8D1-5184-BCBC-BF66D627D45B}"/>
          </ac:spMkLst>
        </pc:spChg>
        <pc:spChg chg="add del mod">
          <ac:chgData name="Daniel Evenschor" userId="631c4ec1-52f2-4d77-ac6a-38a8d50c1d63" providerId="ADAL" clId="{898B53A7-BD88-4B16-AB11-E70FBD4DA8CC}" dt="2023-04-08T00:59:11.429" v="4721" actId="478"/>
          <ac:spMkLst>
            <pc:docMk/>
            <pc:sldMk cId="1040179358" sldId="266"/>
            <ac:spMk id="11" creationId="{88363DA7-E90D-1B79-CED2-067442FB00E7}"/>
          </ac:spMkLst>
        </pc:spChg>
        <pc:spChg chg="add mod">
          <ac:chgData name="Daniel Evenschor" userId="631c4ec1-52f2-4d77-ac6a-38a8d50c1d63" providerId="ADAL" clId="{898B53A7-BD88-4B16-AB11-E70FBD4DA8CC}" dt="2023-04-08T00:59:11.699" v="4722"/>
          <ac:spMkLst>
            <pc:docMk/>
            <pc:sldMk cId="1040179358" sldId="266"/>
            <ac:spMk id="12" creationId="{E9E95FBF-0EF5-2457-1FBA-C8093464300A}"/>
          </ac:spMkLst>
        </pc:spChg>
        <pc:spChg chg="add del mod ord">
          <ac:chgData name="Daniel Evenschor" userId="631c4ec1-52f2-4d77-ac6a-38a8d50c1d63" providerId="ADAL" clId="{898B53A7-BD88-4B16-AB11-E70FBD4DA8CC}" dt="2023-04-08T01:02:09.318" v="4734" actId="478"/>
          <ac:spMkLst>
            <pc:docMk/>
            <pc:sldMk cId="1040179358" sldId="266"/>
            <ac:spMk id="13" creationId="{806DD1B4-BB6A-B5D4-51EE-75ADEA600497}"/>
          </ac:spMkLst>
        </pc:spChg>
        <pc:spChg chg="add del mod">
          <ac:chgData name="Daniel Evenschor" userId="631c4ec1-52f2-4d77-ac6a-38a8d50c1d63" providerId="ADAL" clId="{898B53A7-BD88-4B16-AB11-E70FBD4DA8CC}" dt="2023-04-08T01:03:44.466" v="4738" actId="478"/>
          <ac:spMkLst>
            <pc:docMk/>
            <pc:sldMk cId="1040179358" sldId="266"/>
            <ac:spMk id="14" creationId="{FB8276E7-EB6A-F0EF-210B-721A05F031B0}"/>
          </ac:spMkLst>
        </pc:spChg>
        <pc:picChg chg="del">
          <ac:chgData name="Daniel Evenschor" userId="631c4ec1-52f2-4d77-ac6a-38a8d50c1d63" providerId="ADAL" clId="{898B53A7-BD88-4B16-AB11-E70FBD4DA8CC}" dt="2023-04-07T20:38:00.843" v="1734" actId="478"/>
          <ac:picMkLst>
            <pc:docMk/>
            <pc:sldMk cId="1040179358" sldId="266"/>
            <ac:picMk id="5" creationId="{C550D5E1-C37C-10B0-8A9F-CCD3F6CEA7B2}"/>
          </ac:picMkLst>
        </pc:picChg>
        <pc:picChg chg="add mod">
          <ac:chgData name="Daniel Evenschor" userId="631c4ec1-52f2-4d77-ac6a-38a8d50c1d63" providerId="ADAL" clId="{898B53A7-BD88-4B16-AB11-E70FBD4DA8CC}" dt="2023-04-08T00:59:27.484" v="4724" actId="14100"/>
          <ac:picMkLst>
            <pc:docMk/>
            <pc:sldMk cId="1040179358" sldId="266"/>
            <ac:picMk id="7" creationId="{E9DC09DB-4478-35F2-A123-47AD21396F78}"/>
          </ac:picMkLst>
        </pc:picChg>
        <pc:picChg chg="add mod">
          <ac:chgData name="Daniel Evenschor" userId="631c4ec1-52f2-4d77-ac6a-38a8d50c1d63" providerId="ADAL" clId="{898B53A7-BD88-4B16-AB11-E70FBD4DA8CC}" dt="2023-04-08T00:59:40.197" v="4726" actId="14100"/>
          <ac:picMkLst>
            <pc:docMk/>
            <pc:sldMk cId="1040179358" sldId="266"/>
            <ac:picMk id="9" creationId="{9FDBC8F7-DF38-CDE8-935D-8875F1746B3A}"/>
          </ac:picMkLst>
        </pc:picChg>
        <pc:picChg chg="add del mod">
          <ac:chgData name="Daniel Evenschor" userId="631c4ec1-52f2-4d77-ac6a-38a8d50c1d63" providerId="ADAL" clId="{898B53A7-BD88-4B16-AB11-E70FBD4DA8CC}" dt="2023-04-08T04:11:52.010" v="9696"/>
          <ac:picMkLst>
            <pc:docMk/>
            <pc:sldMk cId="1040179358" sldId="266"/>
            <ac:picMk id="21" creationId="{4EBF8FD6-162C-EC50-FE14-4070B5BA65E6}"/>
          </ac:picMkLst>
        </pc:picChg>
        <pc:picChg chg="add del mod ord">
          <ac:chgData name="Daniel Evenschor" userId="631c4ec1-52f2-4d77-ac6a-38a8d50c1d63" providerId="ADAL" clId="{898B53A7-BD88-4B16-AB11-E70FBD4DA8CC}" dt="2023-04-08T04:12:48.453" v="9697"/>
          <ac:picMkLst>
            <pc:docMk/>
            <pc:sldMk cId="1040179358" sldId="266"/>
            <ac:picMk id="24" creationId="{856E29E8-93F0-9FB5-82BB-6778890CF106}"/>
          </ac:picMkLst>
        </pc:picChg>
        <pc:picChg chg="add mod">
          <ac:chgData name="Daniel Evenschor" userId="631c4ec1-52f2-4d77-ac6a-38a8d50c1d63" providerId="ADAL" clId="{898B53A7-BD88-4B16-AB11-E70FBD4DA8CC}" dt="2023-04-08T04:12:48.453" v="9697"/>
          <ac:picMkLst>
            <pc:docMk/>
            <pc:sldMk cId="1040179358" sldId="266"/>
            <ac:picMk id="25" creationId="{C93440B3-28F5-1A1C-8CE0-93820F0A06FE}"/>
          </ac:picMkLst>
        </pc:picChg>
        <pc:cxnChg chg="add mod">
          <ac:chgData name="Daniel Evenschor" userId="631c4ec1-52f2-4d77-ac6a-38a8d50c1d63" providerId="ADAL" clId="{898B53A7-BD88-4B16-AB11-E70FBD4DA8CC}" dt="2023-04-08T01:05:26.896" v="4750" actId="208"/>
          <ac:cxnSpMkLst>
            <pc:docMk/>
            <pc:sldMk cId="1040179358" sldId="266"/>
            <ac:cxnSpMk id="16" creationId="{9A310CB8-BB01-BF50-103F-241673B8C5D6}"/>
          </ac:cxnSpMkLst>
        </pc:cxnChg>
        <pc:cxnChg chg="add mod">
          <ac:chgData name="Daniel Evenschor" userId="631c4ec1-52f2-4d77-ac6a-38a8d50c1d63" providerId="ADAL" clId="{898B53A7-BD88-4B16-AB11-E70FBD4DA8CC}" dt="2023-04-08T01:05:30.364" v="4751" actId="208"/>
          <ac:cxnSpMkLst>
            <pc:docMk/>
            <pc:sldMk cId="1040179358" sldId="266"/>
            <ac:cxnSpMk id="18" creationId="{4469E74E-17E6-AF8F-1C6A-D2A7691E741A}"/>
          </ac:cxnSpMkLst>
        </pc:cxnChg>
      </pc:sldChg>
      <pc:sldChg chg="addSp delSp modSp add mod ord modNotesTx">
        <pc:chgData name="Daniel Evenschor" userId="631c4ec1-52f2-4d77-ac6a-38a8d50c1d63" providerId="ADAL" clId="{898B53A7-BD88-4B16-AB11-E70FBD4DA8CC}" dt="2023-04-08T01:28:45.868" v="5957" actId="20577"/>
        <pc:sldMkLst>
          <pc:docMk/>
          <pc:sldMk cId="1596190861" sldId="267"/>
        </pc:sldMkLst>
        <pc:spChg chg="del">
          <ac:chgData name="Daniel Evenschor" userId="631c4ec1-52f2-4d77-ac6a-38a8d50c1d63" providerId="ADAL" clId="{898B53A7-BD88-4B16-AB11-E70FBD4DA8CC}" dt="2023-04-08T01:27:05.093" v="5658" actId="478"/>
          <ac:spMkLst>
            <pc:docMk/>
            <pc:sldMk cId="1596190861" sldId="267"/>
            <ac:spMk id="2" creationId="{609C68D2-DA53-04AD-911F-4B757A81B9FE}"/>
          </ac:spMkLst>
        </pc:spChg>
        <pc:spChg chg="add del mod">
          <ac:chgData name="Daniel Evenschor" userId="631c4ec1-52f2-4d77-ac6a-38a8d50c1d63" providerId="ADAL" clId="{898B53A7-BD88-4B16-AB11-E70FBD4DA8CC}" dt="2023-04-07T20:41:27.127" v="1742"/>
          <ac:spMkLst>
            <pc:docMk/>
            <pc:sldMk cId="1596190861" sldId="267"/>
            <ac:spMk id="4" creationId="{42013A17-DA96-6092-5A96-DF57AA59A263}"/>
          </ac:spMkLst>
        </pc:spChg>
        <pc:spChg chg="add del mod">
          <ac:chgData name="Daniel Evenschor" userId="631c4ec1-52f2-4d77-ac6a-38a8d50c1d63" providerId="ADAL" clId="{898B53A7-BD88-4B16-AB11-E70FBD4DA8CC}" dt="2023-04-08T01:27:10.026" v="5660" actId="478"/>
          <ac:spMkLst>
            <pc:docMk/>
            <pc:sldMk cId="1596190861" sldId="267"/>
            <ac:spMk id="11" creationId="{6A739225-9989-60FB-97AF-8BA919A8AABD}"/>
          </ac:spMkLst>
        </pc:spChg>
        <pc:spChg chg="add mod">
          <ac:chgData name="Daniel Evenschor" userId="631c4ec1-52f2-4d77-ac6a-38a8d50c1d63" providerId="ADAL" clId="{898B53A7-BD88-4B16-AB11-E70FBD4DA8CC}" dt="2023-04-08T01:27:05.437" v="5659"/>
          <ac:spMkLst>
            <pc:docMk/>
            <pc:sldMk cId="1596190861" sldId="267"/>
            <ac:spMk id="12" creationId="{9A051EFA-29B6-9873-EEE5-36BF068C340E}"/>
          </ac:spMkLst>
        </pc:spChg>
        <pc:picChg chg="add mod">
          <ac:chgData name="Daniel Evenschor" userId="631c4ec1-52f2-4d77-ac6a-38a8d50c1d63" providerId="ADAL" clId="{898B53A7-BD88-4B16-AB11-E70FBD4DA8CC}" dt="2023-04-08T01:27:19.105" v="5663" actId="1076"/>
          <ac:picMkLst>
            <pc:docMk/>
            <pc:sldMk cId="1596190861" sldId="267"/>
            <ac:picMk id="6" creationId="{4F6E1C2B-F378-8B56-2E46-C2BD835B2E1C}"/>
          </ac:picMkLst>
        </pc:picChg>
        <pc:picChg chg="del">
          <ac:chgData name="Daniel Evenschor" userId="631c4ec1-52f2-4d77-ac6a-38a8d50c1d63" providerId="ADAL" clId="{898B53A7-BD88-4B16-AB11-E70FBD4DA8CC}" dt="2023-04-07T20:38:16.429" v="1740" actId="478"/>
          <ac:picMkLst>
            <pc:docMk/>
            <pc:sldMk cId="1596190861" sldId="267"/>
            <ac:picMk id="7" creationId="{E9DC09DB-4478-35F2-A123-47AD21396F78}"/>
          </ac:picMkLst>
        </pc:picChg>
        <pc:picChg chg="add mod">
          <ac:chgData name="Daniel Evenschor" userId="631c4ec1-52f2-4d77-ac6a-38a8d50c1d63" providerId="ADAL" clId="{898B53A7-BD88-4B16-AB11-E70FBD4DA8CC}" dt="2023-04-08T01:27:28.601" v="5665" actId="14100"/>
          <ac:picMkLst>
            <pc:docMk/>
            <pc:sldMk cId="1596190861" sldId="267"/>
            <ac:picMk id="9" creationId="{93924ACB-FFF0-E1A2-7542-C6D094FE890C}"/>
          </ac:picMkLst>
        </pc:picChg>
      </pc:sldChg>
      <pc:sldChg chg="addSp delSp modSp add mod modTransition modAnim modNotesTx">
        <pc:chgData name="Daniel Evenschor" userId="631c4ec1-52f2-4d77-ac6a-38a8d50c1d63" providerId="ADAL" clId="{898B53A7-BD88-4B16-AB11-E70FBD4DA8CC}" dt="2023-04-08T04:14:29.932" v="9701"/>
        <pc:sldMkLst>
          <pc:docMk/>
          <pc:sldMk cId="752925782" sldId="268"/>
        </pc:sldMkLst>
        <pc:spChg chg="del">
          <ac:chgData name="Daniel Evenschor" userId="631c4ec1-52f2-4d77-ac6a-38a8d50c1d63" providerId="ADAL" clId="{898B53A7-BD88-4B16-AB11-E70FBD4DA8CC}" dt="2023-04-08T01:29:04.594" v="5958" actId="478"/>
          <ac:spMkLst>
            <pc:docMk/>
            <pc:sldMk cId="752925782" sldId="268"/>
            <ac:spMk id="2" creationId="{609C68D2-DA53-04AD-911F-4B757A81B9FE}"/>
          </ac:spMkLst>
        </pc:spChg>
        <pc:spChg chg="del">
          <ac:chgData name="Daniel Evenschor" userId="631c4ec1-52f2-4d77-ac6a-38a8d50c1d63" providerId="ADAL" clId="{898B53A7-BD88-4B16-AB11-E70FBD4DA8CC}" dt="2023-04-07T20:42:04.819" v="1746"/>
          <ac:spMkLst>
            <pc:docMk/>
            <pc:sldMk cId="752925782" sldId="268"/>
            <ac:spMk id="4" creationId="{42013A17-DA96-6092-5A96-DF57AA59A263}"/>
          </ac:spMkLst>
        </pc:spChg>
        <pc:spChg chg="add del mod">
          <ac:chgData name="Daniel Evenschor" userId="631c4ec1-52f2-4d77-ac6a-38a8d50c1d63" providerId="ADAL" clId="{898B53A7-BD88-4B16-AB11-E70FBD4DA8CC}" dt="2023-04-08T01:29:07.049" v="5959" actId="478"/>
          <ac:spMkLst>
            <pc:docMk/>
            <pc:sldMk cId="752925782" sldId="268"/>
            <ac:spMk id="9" creationId="{9D53EC55-723D-E595-3AC4-78AC95DC091E}"/>
          </ac:spMkLst>
        </pc:spChg>
        <pc:spChg chg="add mod">
          <ac:chgData name="Daniel Evenschor" userId="631c4ec1-52f2-4d77-ac6a-38a8d50c1d63" providerId="ADAL" clId="{898B53A7-BD88-4B16-AB11-E70FBD4DA8CC}" dt="2023-04-08T01:29:07.427" v="5960"/>
          <ac:spMkLst>
            <pc:docMk/>
            <pc:sldMk cId="752925782" sldId="268"/>
            <ac:spMk id="10" creationId="{7C895CF1-C8B8-EF94-D89A-4238204B99EE}"/>
          </ac:spMkLst>
        </pc:spChg>
        <pc:picChg chg="add mod">
          <ac:chgData name="Daniel Evenschor" userId="631c4ec1-52f2-4d77-ac6a-38a8d50c1d63" providerId="ADAL" clId="{898B53A7-BD88-4B16-AB11-E70FBD4DA8CC}" dt="2023-04-08T01:29:18.698" v="5964" actId="1076"/>
          <ac:picMkLst>
            <pc:docMk/>
            <pc:sldMk cId="752925782" sldId="268"/>
            <ac:picMk id="5" creationId="{DB6B4448-2EDC-D7B6-FA7B-0435C4CA0B88}"/>
          </ac:picMkLst>
        </pc:picChg>
        <pc:picChg chg="add mod">
          <ac:chgData name="Daniel Evenschor" userId="631c4ec1-52f2-4d77-ac6a-38a8d50c1d63" providerId="ADAL" clId="{898B53A7-BD88-4B16-AB11-E70FBD4DA8CC}" dt="2023-04-08T01:29:29.507" v="5966" actId="14100"/>
          <ac:picMkLst>
            <pc:docMk/>
            <pc:sldMk cId="752925782" sldId="268"/>
            <ac:picMk id="7" creationId="{E7DDB8E3-321B-0B38-ABC6-24598B1E1018}"/>
          </ac:picMkLst>
        </pc:picChg>
        <pc:picChg chg="add del mod">
          <ac:chgData name="Daniel Evenschor" userId="631c4ec1-52f2-4d77-ac6a-38a8d50c1d63" providerId="ADAL" clId="{898B53A7-BD88-4B16-AB11-E70FBD4DA8CC}" dt="2023-04-08T04:13:47.903" v="9700"/>
          <ac:picMkLst>
            <pc:docMk/>
            <pc:sldMk cId="752925782" sldId="268"/>
            <ac:picMk id="13" creationId="{AF5CE037-3B8E-706F-25AF-BDBFA55A16D6}"/>
          </ac:picMkLst>
        </pc:picChg>
        <pc:picChg chg="add del mod ord">
          <ac:chgData name="Daniel Evenschor" userId="631c4ec1-52f2-4d77-ac6a-38a8d50c1d63" providerId="ADAL" clId="{898B53A7-BD88-4B16-AB11-E70FBD4DA8CC}" dt="2023-04-08T04:14:29.932" v="9701"/>
          <ac:picMkLst>
            <pc:docMk/>
            <pc:sldMk cId="752925782" sldId="268"/>
            <ac:picMk id="16" creationId="{19167E00-7721-E484-A2C9-5432CB0F82CE}"/>
          </ac:picMkLst>
        </pc:picChg>
        <pc:picChg chg="add mod">
          <ac:chgData name="Daniel Evenschor" userId="631c4ec1-52f2-4d77-ac6a-38a8d50c1d63" providerId="ADAL" clId="{898B53A7-BD88-4B16-AB11-E70FBD4DA8CC}" dt="2023-04-08T04:14:29.932" v="9701"/>
          <ac:picMkLst>
            <pc:docMk/>
            <pc:sldMk cId="752925782" sldId="268"/>
            <ac:picMk id="17" creationId="{7392BE21-6292-27E7-0BCA-799742852407}"/>
          </ac:picMkLst>
        </pc:picChg>
      </pc:sldChg>
      <pc:sldChg chg="addSp delSp modSp add mod modTransition modAnim modNotesTx">
        <pc:chgData name="Daniel Evenschor" userId="631c4ec1-52f2-4d77-ac6a-38a8d50c1d63" providerId="ADAL" clId="{898B53A7-BD88-4B16-AB11-E70FBD4DA8CC}" dt="2023-04-08T04:19:24.788" v="9714"/>
        <pc:sldMkLst>
          <pc:docMk/>
          <pc:sldMk cId="1479660423" sldId="269"/>
        </pc:sldMkLst>
        <pc:spChg chg="mod">
          <ac:chgData name="Daniel Evenschor" userId="631c4ec1-52f2-4d77-ac6a-38a8d50c1d63" providerId="ADAL" clId="{898B53A7-BD88-4B16-AB11-E70FBD4DA8CC}" dt="2023-04-08T02:27:06.527" v="6855" actId="20577"/>
          <ac:spMkLst>
            <pc:docMk/>
            <pc:sldMk cId="1479660423" sldId="269"/>
            <ac:spMk id="2" creationId="{609C68D2-DA53-04AD-911F-4B757A81B9FE}"/>
          </ac:spMkLst>
        </pc:spChg>
        <pc:spChg chg="add del mod">
          <ac:chgData name="Daniel Evenschor" userId="631c4ec1-52f2-4d77-ac6a-38a8d50c1d63" providerId="ADAL" clId="{898B53A7-BD88-4B16-AB11-E70FBD4DA8CC}" dt="2023-04-08T02:02:27.082" v="6805"/>
          <ac:spMkLst>
            <pc:docMk/>
            <pc:sldMk cId="1479660423" sldId="269"/>
            <ac:spMk id="4" creationId="{CA723916-F1AB-61DC-A743-E619FC71CD12}"/>
          </ac:spMkLst>
        </pc:spChg>
        <pc:spChg chg="add del mod">
          <ac:chgData name="Daniel Evenschor" userId="631c4ec1-52f2-4d77-ac6a-38a8d50c1d63" providerId="ADAL" clId="{898B53A7-BD88-4B16-AB11-E70FBD4DA8CC}" dt="2023-04-08T02:19:22.430" v="6815"/>
          <ac:spMkLst>
            <pc:docMk/>
            <pc:sldMk cId="1479660423" sldId="269"/>
            <ac:spMk id="11" creationId="{6A2CFFE7-6BE8-78C9-7D79-EF2FB9AC227B}"/>
          </ac:spMkLst>
        </pc:spChg>
        <pc:picChg chg="del">
          <ac:chgData name="Daniel Evenschor" userId="631c4ec1-52f2-4d77-ac6a-38a8d50c1d63" providerId="ADAL" clId="{898B53A7-BD88-4B16-AB11-E70FBD4DA8CC}" dt="2023-04-07T20:45:42.620" v="1763" actId="478"/>
          <ac:picMkLst>
            <pc:docMk/>
            <pc:sldMk cId="1479660423" sldId="269"/>
            <ac:picMk id="5" creationId="{DB6B4448-2EDC-D7B6-FA7B-0435C4CA0B88}"/>
          </ac:picMkLst>
        </pc:picChg>
        <pc:picChg chg="add del mod">
          <ac:chgData name="Daniel Evenschor" userId="631c4ec1-52f2-4d77-ac6a-38a8d50c1d63" providerId="ADAL" clId="{898B53A7-BD88-4B16-AB11-E70FBD4DA8CC}" dt="2023-04-08T02:19:13.449" v="6813" actId="478"/>
          <ac:picMkLst>
            <pc:docMk/>
            <pc:sldMk cId="1479660423" sldId="269"/>
            <ac:picMk id="7" creationId="{FC56D244-A898-F5A0-4873-3A89A26BBB43}"/>
          </ac:picMkLst>
        </pc:picChg>
        <pc:picChg chg="add del mod">
          <ac:chgData name="Daniel Evenschor" userId="631c4ec1-52f2-4d77-ac6a-38a8d50c1d63" providerId="ADAL" clId="{898B53A7-BD88-4B16-AB11-E70FBD4DA8CC}" dt="2023-04-08T02:19:15.125" v="6814" actId="478"/>
          <ac:picMkLst>
            <pc:docMk/>
            <pc:sldMk cId="1479660423" sldId="269"/>
            <ac:picMk id="9" creationId="{80F7CA30-8553-7ECF-1B65-D822896AFEA7}"/>
          </ac:picMkLst>
        </pc:picChg>
        <pc:picChg chg="add mod">
          <ac:chgData name="Daniel Evenschor" userId="631c4ec1-52f2-4d77-ac6a-38a8d50c1d63" providerId="ADAL" clId="{898B53A7-BD88-4B16-AB11-E70FBD4DA8CC}" dt="2023-04-08T02:26:45.787" v="6846" actId="1076"/>
          <ac:picMkLst>
            <pc:docMk/>
            <pc:sldMk cId="1479660423" sldId="269"/>
            <ac:picMk id="13" creationId="{23003A11-91AF-F313-2AAB-34A1C5FD92C7}"/>
          </ac:picMkLst>
        </pc:picChg>
        <pc:picChg chg="add mod">
          <ac:chgData name="Daniel Evenschor" userId="631c4ec1-52f2-4d77-ac6a-38a8d50c1d63" providerId="ADAL" clId="{898B53A7-BD88-4B16-AB11-E70FBD4DA8CC}" dt="2023-04-08T02:26:29.907" v="6842" actId="14100"/>
          <ac:picMkLst>
            <pc:docMk/>
            <pc:sldMk cId="1479660423" sldId="269"/>
            <ac:picMk id="15" creationId="{B012CCCD-133F-3AFD-D156-44EF84941A0E}"/>
          </ac:picMkLst>
        </pc:picChg>
        <pc:picChg chg="add del mod">
          <ac:chgData name="Daniel Evenschor" userId="631c4ec1-52f2-4d77-ac6a-38a8d50c1d63" providerId="ADAL" clId="{898B53A7-BD88-4B16-AB11-E70FBD4DA8CC}" dt="2023-04-08T04:17:18.500" v="9704"/>
          <ac:picMkLst>
            <pc:docMk/>
            <pc:sldMk cId="1479660423" sldId="269"/>
            <ac:picMk id="18" creationId="{5718AA6F-D39F-7FB6-3916-A704E49F072B}"/>
          </ac:picMkLst>
        </pc:picChg>
        <pc:picChg chg="add del mod ord">
          <ac:chgData name="Daniel Evenschor" userId="631c4ec1-52f2-4d77-ac6a-38a8d50c1d63" providerId="ADAL" clId="{898B53A7-BD88-4B16-AB11-E70FBD4DA8CC}" dt="2023-04-08T04:17:54.747" v="9705"/>
          <ac:picMkLst>
            <pc:docMk/>
            <pc:sldMk cId="1479660423" sldId="269"/>
            <ac:picMk id="21" creationId="{955DADB5-23E1-00B9-A806-F8ECA9A6F286}"/>
          </ac:picMkLst>
        </pc:picChg>
        <pc:picChg chg="add del mod">
          <ac:chgData name="Daniel Evenschor" userId="631c4ec1-52f2-4d77-ac6a-38a8d50c1d63" providerId="ADAL" clId="{898B53A7-BD88-4B16-AB11-E70FBD4DA8CC}" dt="2023-04-08T04:17:57.702" v="9707"/>
          <ac:picMkLst>
            <pc:docMk/>
            <pc:sldMk cId="1479660423" sldId="269"/>
            <ac:picMk id="22" creationId="{A282B4E7-8898-627F-0044-F0D1C0A11D55}"/>
          </ac:picMkLst>
        </pc:picChg>
        <pc:picChg chg="add del mod ord">
          <ac:chgData name="Daniel Evenschor" userId="631c4ec1-52f2-4d77-ac6a-38a8d50c1d63" providerId="ADAL" clId="{898B53A7-BD88-4B16-AB11-E70FBD4DA8CC}" dt="2023-04-08T04:18:15.578" v="9708"/>
          <ac:picMkLst>
            <pc:docMk/>
            <pc:sldMk cId="1479660423" sldId="269"/>
            <ac:picMk id="25" creationId="{9D620DFF-DAA5-9907-B3C1-2478336A3E04}"/>
          </ac:picMkLst>
        </pc:picChg>
        <pc:picChg chg="add del mod">
          <ac:chgData name="Daniel Evenschor" userId="631c4ec1-52f2-4d77-ac6a-38a8d50c1d63" providerId="ADAL" clId="{898B53A7-BD88-4B16-AB11-E70FBD4DA8CC}" dt="2023-04-08T04:18:19.243" v="9710"/>
          <ac:picMkLst>
            <pc:docMk/>
            <pc:sldMk cId="1479660423" sldId="269"/>
            <ac:picMk id="26" creationId="{B78D00C9-292C-00EB-CB1C-7CC481ACC992}"/>
          </ac:picMkLst>
        </pc:picChg>
        <pc:picChg chg="add del mod ord">
          <ac:chgData name="Daniel Evenschor" userId="631c4ec1-52f2-4d77-ac6a-38a8d50c1d63" providerId="ADAL" clId="{898B53A7-BD88-4B16-AB11-E70FBD4DA8CC}" dt="2023-04-08T04:18:33.900" v="9711"/>
          <ac:picMkLst>
            <pc:docMk/>
            <pc:sldMk cId="1479660423" sldId="269"/>
            <ac:picMk id="29" creationId="{7A321CBB-CA68-A969-3147-A27CC9DAD501}"/>
          </ac:picMkLst>
        </pc:picChg>
        <pc:picChg chg="add del mod">
          <ac:chgData name="Daniel Evenschor" userId="631c4ec1-52f2-4d77-ac6a-38a8d50c1d63" providerId="ADAL" clId="{898B53A7-BD88-4B16-AB11-E70FBD4DA8CC}" dt="2023-04-08T04:18:40.341" v="9713"/>
          <ac:picMkLst>
            <pc:docMk/>
            <pc:sldMk cId="1479660423" sldId="269"/>
            <ac:picMk id="30" creationId="{01B39A06-BA70-76AA-9446-40EA4EB3E94C}"/>
          </ac:picMkLst>
        </pc:picChg>
        <pc:picChg chg="add del mod ord">
          <ac:chgData name="Daniel Evenschor" userId="631c4ec1-52f2-4d77-ac6a-38a8d50c1d63" providerId="ADAL" clId="{898B53A7-BD88-4B16-AB11-E70FBD4DA8CC}" dt="2023-04-08T04:19:24.788" v="9714"/>
          <ac:picMkLst>
            <pc:docMk/>
            <pc:sldMk cId="1479660423" sldId="269"/>
            <ac:picMk id="33" creationId="{4EF3A309-0262-2BBD-C5B5-91AFEBB4A8B5}"/>
          </ac:picMkLst>
        </pc:picChg>
        <pc:picChg chg="add mod">
          <ac:chgData name="Daniel Evenschor" userId="631c4ec1-52f2-4d77-ac6a-38a8d50c1d63" providerId="ADAL" clId="{898B53A7-BD88-4B16-AB11-E70FBD4DA8CC}" dt="2023-04-08T04:19:24.788" v="9714"/>
          <ac:picMkLst>
            <pc:docMk/>
            <pc:sldMk cId="1479660423" sldId="269"/>
            <ac:picMk id="34" creationId="{62BAFB0B-5B5C-24ED-1084-8F27088F8354}"/>
          </ac:picMkLst>
        </pc:picChg>
      </pc:sldChg>
      <pc:sldChg chg="addSp delSp modSp new mod modNotesTx">
        <pc:chgData name="Daniel Evenschor" userId="631c4ec1-52f2-4d77-ac6a-38a8d50c1d63" providerId="ADAL" clId="{898B53A7-BD88-4B16-AB11-E70FBD4DA8CC}" dt="2023-04-08T03:59:49.095" v="9665"/>
        <pc:sldMkLst>
          <pc:docMk/>
          <pc:sldMk cId="3620194693" sldId="270"/>
        </pc:sldMkLst>
        <pc:spChg chg="mod">
          <ac:chgData name="Daniel Evenschor" userId="631c4ec1-52f2-4d77-ac6a-38a8d50c1d63" providerId="ADAL" clId="{898B53A7-BD88-4B16-AB11-E70FBD4DA8CC}" dt="2023-04-07T20:55:54.143" v="1823" actId="20577"/>
          <ac:spMkLst>
            <pc:docMk/>
            <pc:sldMk cId="3620194693" sldId="270"/>
            <ac:spMk id="2" creationId="{323B98B1-1EFE-A96E-5C66-1F582BCA5737}"/>
          </ac:spMkLst>
        </pc:spChg>
        <pc:spChg chg="del">
          <ac:chgData name="Daniel Evenschor" userId="631c4ec1-52f2-4d77-ac6a-38a8d50c1d63" providerId="ADAL" clId="{898B53A7-BD88-4B16-AB11-E70FBD4DA8CC}" dt="2023-04-07T20:56:25.945" v="1824"/>
          <ac:spMkLst>
            <pc:docMk/>
            <pc:sldMk cId="3620194693" sldId="270"/>
            <ac:spMk id="3" creationId="{AC534522-04A6-847C-43B2-BDCAE8CBAA60}"/>
          </ac:spMkLst>
        </pc:spChg>
        <pc:spChg chg="add mod">
          <ac:chgData name="Daniel Evenschor" userId="631c4ec1-52f2-4d77-ac6a-38a8d50c1d63" providerId="ADAL" clId="{898B53A7-BD88-4B16-AB11-E70FBD4DA8CC}" dt="2023-04-07T21:04:36.443" v="2143" actId="20577"/>
          <ac:spMkLst>
            <pc:docMk/>
            <pc:sldMk cId="3620194693" sldId="270"/>
            <ac:spMk id="6" creationId="{6695CA24-59FC-2827-1248-29FFCBCBB64B}"/>
          </ac:spMkLst>
        </pc:spChg>
        <pc:picChg chg="add mod">
          <ac:chgData name="Daniel Evenschor" userId="631c4ec1-52f2-4d77-ac6a-38a8d50c1d63" providerId="ADAL" clId="{898B53A7-BD88-4B16-AB11-E70FBD4DA8CC}" dt="2023-04-07T20:56:44.304" v="1832" actId="1076"/>
          <ac:picMkLst>
            <pc:docMk/>
            <pc:sldMk cId="3620194693" sldId="270"/>
            <ac:picMk id="5" creationId="{7C5B291F-4FCB-DFAC-912D-72BF3C2504D3}"/>
          </ac:picMkLst>
        </pc:picChg>
        <pc:picChg chg="add mod">
          <ac:chgData name="Daniel Evenschor" userId="631c4ec1-52f2-4d77-ac6a-38a8d50c1d63" providerId="ADAL" clId="{898B53A7-BD88-4B16-AB11-E70FBD4DA8CC}" dt="2023-04-08T03:59:49.095" v="9665"/>
          <ac:picMkLst>
            <pc:docMk/>
            <pc:sldMk cId="3620194693" sldId="270"/>
            <ac:picMk id="9" creationId="{1447280A-8C20-376D-381D-DEA1BC26F0DE}"/>
          </ac:picMkLst>
        </pc:picChg>
      </pc:sldChg>
      <pc:sldChg chg="addSp modSp add mod setBg">
        <pc:chgData name="Daniel Evenschor" userId="631c4ec1-52f2-4d77-ac6a-38a8d50c1d63" providerId="ADAL" clId="{898B53A7-BD88-4B16-AB11-E70FBD4DA8CC}" dt="2023-04-08T04:34:15.222" v="10922"/>
        <pc:sldMkLst>
          <pc:docMk/>
          <pc:sldMk cId="1013611024" sldId="271"/>
        </pc:sldMkLst>
        <pc:spChg chg="mod">
          <ac:chgData name="Daniel Evenschor" userId="631c4ec1-52f2-4d77-ac6a-38a8d50c1d63" providerId="ADAL" clId="{898B53A7-BD88-4B16-AB11-E70FBD4DA8CC}" dt="2023-04-08T01:55:21.503" v="6781" actId="26606"/>
          <ac:spMkLst>
            <pc:docMk/>
            <pc:sldMk cId="1013611024" sldId="271"/>
            <ac:spMk id="2" creationId="{609C68D2-DA53-04AD-911F-4B757A81B9FE}"/>
          </ac:spMkLst>
        </pc:spChg>
        <pc:spChg chg="mod">
          <ac:chgData name="Daniel Evenschor" userId="631c4ec1-52f2-4d77-ac6a-38a8d50c1d63" providerId="ADAL" clId="{898B53A7-BD88-4B16-AB11-E70FBD4DA8CC}" dt="2023-04-08T01:55:21.503" v="6781" actId="26606"/>
          <ac:spMkLst>
            <pc:docMk/>
            <pc:sldMk cId="1013611024" sldId="271"/>
            <ac:spMk id="4" creationId="{CA723916-F1AB-61DC-A743-E619FC71CD12}"/>
          </ac:spMkLst>
        </pc:spChg>
        <pc:spChg chg="add">
          <ac:chgData name="Daniel Evenschor" userId="631c4ec1-52f2-4d77-ac6a-38a8d50c1d63" providerId="ADAL" clId="{898B53A7-BD88-4B16-AB11-E70FBD4DA8CC}" dt="2023-04-08T01:55:21.503" v="6781" actId="26606"/>
          <ac:spMkLst>
            <pc:docMk/>
            <pc:sldMk cId="1013611024" sldId="271"/>
            <ac:spMk id="9" creationId="{1BB867FF-FC45-48F7-8104-F89BE54909F1}"/>
          </ac:spMkLst>
        </pc:spChg>
        <pc:spChg chg="add">
          <ac:chgData name="Daniel Evenschor" userId="631c4ec1-52f2-4d77-ac6a-38a8d50c1d63" providerId="ADAL" clId="{898B53A7-BD88-4B16-AB11-E70FBD4DA8CC}" dt="2023-04-08T01:55:21.503" v="6781" actId="26606"/>
          <ac:spMkLst>
            <pc:docMk/>
            <pc:sldMk cId="1013611024" sldId="271"/>
            <ac:spMk id="11" creationId="{8BB56887-D0D5-4F0C-9E19-7247EB83C8B7}"/>
          </ac:spMkLst>
        </pc:spChg>
        <pc:spChg chg="add">
          <ac:chgData name="Daniel Evenschor" userId="631c4ec1-52f2-4d77-ac6a-38a8d50c1d63" providerId="ADAL" clId="{898B53A7-BD88-4B16-AB11-E70FBD4DA8CC}" dt="2023-04-08T01:55:21.503" v="6781" actId="26606"/>
          <ac:spMkLst>
            <pc:docMk/>
            <pc:sldMk cId="1013611024" sldId="271"/>
            <ac:spMk id="13" creationId="{081E4A58-353D-44AE-B2FC-2A74E2E400F7}"/>
          </ac:spMkLst>
        </pc:spChg>
        <pc:picChg chg="add mod">
          <ac:chgData name="Daniel Evenschor" userId="631c4ec1-52f2-4d77-ac6a-38a8d50c1d63" providerId="ADAL" clId="{898B53A7-BD88-4B16-AB11-E70FBD4DA8CC}" dt="2023-04-08T04:34:15.222" v="10922"/>
          <ac:picMkLst>
            <pc:docMk/>
            <pc:sldMk cId="1013611024" sldId="271"/>
            <ac:picMk id="8" creationId="{D6772B54-3BA5-86AC-5C94-32CD156FE626}"/>
          </ac:picMkLst>
        </pc:picChg>
      </pc:sldChg>
      <pc:sldChg chg="addSp delSp modSp new mod setBg">
        <pc:chgData name="Daniel Evenschor" userId="631c4ec1-52f2-4d77-ac6a-38a8d50c1d63" providerId="ADAL" clId="{898B53A7-BD88-4B16-AB11-E70FBD4DA8CC}" dt="2023-04-08T04:34:37.189" v="10923"/>
        <pc:sldMkLst>
          <pc:docMk/>
          <pc:sldMk cId="2999380321" sldId="272"/>
        </pc:sldMkLst>
        <pc:spChg chg="mod">
          <ac:chgData name="Daniel Evenschor" userId="631c4ec1-52f2-4d77-ac6a-38a8d50c1d63" providerId="ADAL" clId="{898B53A7-BD88-4B16-AB11-E70FBD4DA8CC}" dt="2023-04-08T01:55:07.843" v="6780" actId="26606"/>
          <ac:spMkLst>
            <pc:docMk/>
            <pc:sldMk cId="2999380321" sldId="272"/>
            <ac:spMk id="2" creationId="{CF478EE1-ACA6-7DED-8670-C6AF6D3E65B3}"/>
          </ac:spMkLst>
        </pc:spChg>
        <pc:spChg chg="del mod">
          <ac:chgData name="Daniel Evenschor" userId="631c4ec1-52f2-4d77-ac6a-38a8d50c1d63" providerId="ADAL" clId="{898B53A7-BD88-4B16-AB11-E70FBD4DA8CC}" dt="2023-04-08T01:54:51.085" v="6778" actId="478"/>
          <ac:spMkLst>
            <pc:docMk/>
            <pc:sldMk cId="2999380321" sldId="272"/>
            <ac:spMk id="3" creationId="{15A625C0-DE8D-10C6-362B-C5D55E35FDC2}"/>
          </ac:spMkLst>
        </pc:spChg>
        <pc:spChg chg="add del">
          <ac:chgData name="Daniel Evenschor" userId="631c4ec1-52f2-4d77-ac6a-38a8d50c1d63" providerId="ADAL" clId="{898B53A7-BD88-4B16-AB11-E70FBD4DA8CC}" dt="2023-04-08T01:55:07.843" v="6780" actId="26606"/>
          <ac:spMkLst>
            <pc:docMk/>
            <pc:sldMk cId="2999380321" sldId="272"/>
            <ac:spMk id="7" creationId="{8A7BA06D-B3FF-4E91-8639-B4569AE3AA23}"/>
          </ac:spMkLst>
        </pc:spChg>
        <pc:spChg chg="add del">
          <ac:chgData name="Daniel Evenschor" userId="631c4ec1-52f2-4d77-ac6a-38a8d50c1d63" providerId="ADAL" clId="{898B53A7-BD88-4B16-AB11-E70FBD4DA8CC}" dt="2023-04-08T01:55:07.843" v="6780" actId="26606"/>
          <ac:spMkLst>
            <pc:docMk/>
            <pc:sldMk cId="2999380321" sldId="272"/>
            <ac:spMk id="9" creationId="{2B30C86D-5A07-48BC-9C9D-6F9A2DB1E9E1}"/>
          </ac:spMkLst>
        </pc:spChg>
        <pc:spChg chg="add del">
          <ac:chgData name="Daniel Evenschor" userId="631c4ec1-52f2-4d77-ac6a-38a8d50c1d63" providerId="ADAL" clId="{898B53A7-BD88-4B16-AB11-E70FBD4DA8CC}" dt="2023-04-08T01:55:07.843" v="6780" actId="26606"/>
          <ac:spMkLst>
            <pc:docMk/>
            <pc:sldMk cId="2999380321" sldId="272"/>
            <ac:spMk id="11" creationId="{5AB83C82-30AD-4DF2-A9AD-CE1547FDEDEA}"/>
          </ac:spMkLst>
        </pc:spChg>
        <pc:spChg chg="add del">
          <ac:chgData name="Daniel Evenschor" userId="631c4ec1-52f2-4d77-ac6a-38a8d50c1d63" providerId="ADAL" clId="{898B53A7-BD88-4B16-AB11-E70FBD4DA8CC}" dt="2023-04-08T01:55:07.843" v="6780" actId="26606"/>
          <ac:spMkLst>
            <pc:docMk/>
            <pc:sldMk cId="2999380321" sldId="272"/>
            <ac:spMk id="13" creationId="{B36D2DE0-0628-4A9A-A59D-7BA8B5EB3022}"/>
          </ac:spMkLst>
        </pc:spChg>
        <pc:spChg chg="add del">
          <ac:chgData name="Daniel Evenschor" userId="631c4ec1-52f2-4d77-ac6a-38a8d50c1d63" providerId="ADAL" clId="{898B53A7-BD88-4B16-AB11-E70FBD4DA8CC}" dt="2023-04-08T01:55:07.843" v="6780" actId="26606"/>
          <ac:spMkLst>
            <pc:docMk/>
            <pc:sldMk cId="2999380321" sldId="272"/>
            <ac:spMk id="15" creationId="{48E405C9-94BE-41DA-928C-DEC9A8550E9F}"/>
          </ac:spMkLst>
        </pc:spChg>
        <pc:spChg chg="add del">
          <ac:chgData name="Daniel Evenschor" userId="631c4ec1-52f2-4d77-ac6a-38a8d50c1d63" providerId="ADAL" clId="{898B53A7-BD88-4B16-AB11-E70FBD4DA8CC}" dt="2023-04-08T01:55:07.843" v="6780" actId="26606"/>
          <ac:spMkLst>
            <pc:docMk/>
            <pc:sldMk cId="2999380321" sldId="272"/>
            <ac:spMk id="17" creationId="{D2091A72-D5BB-42AC-8FD3-F7747D90861E}"/>
          </ac:spMkLst>
        </pc:spChg>
        <pc:spChg chg="add del">
          <ac:chgData name="Daniel Evenschor" userId="631c4ec1-52f2-4d77-ac6a-38a8d50c1d63" providerId="ADAL" clId="{898B53A7-BD88-4B16-AB11-E70FBD4DA8CC}" dt="2023-04-08T01:55:07.843" v="6780" actId="26606"/>
          <ac:spMkLst>
            <pc:docMk/>
            <pc:sldMk cId="2999380321" sldId="272"/>
            <ac:spMk id="19" creationId="{6ED12BFC-A737-46AF-8411-481112D54B0C}"/>
          </ac:spMkLst>
        </pc:spChg>
        <pc:spChg chg="add">
          <ac:chgData name="Daniel Evenschor" userId="631c4ec1-52f2-4d77-ac6a-38a8d50c1d63" providerId="ADAL" clId="{898B53A7-BD88-4B16-AB11-E70FBD4DA8CC}" dt="2023-04-08T01:55:07.843" v="6780" actId="26606"/>
          <ac:spMkLst>
            <pc:docMk/>
            <pc:sldMk cId="2999380321" sldId="272"/>
            <ac:spMk id="24" creationId="{8A7BA06D-B3FF-4E91-8639-B4569AE3AA23}"/>
          </ac:spMkLst>
        </pc:spChg>
        <pc:spChg chg="add">
          <ac:chgData name="Daniel Evenschor" userId="631c4ec1-52f2-4d77-ac6a-38a8d50c1d63" providerId="ADAL" clId="{898B53A7-BD88-4B16-AB11-E70FBD4DA8CC}" dt="2023-04-08T01:55:07.843" v="6780" actId="26606"/>
          <ac:spMkLst>
            <pc:docMk/>
            <pc:sldMk cId="2999380321" sldId="272"/>
            <ac:spMk id="26" creationId="{2B30C86D-5A07-48BC-9C9D-6F9A2DB1E9E1}"/>
          </ac:spMkLst>
        </pc:spChg>
        <pc:spChg chg="add">
          <ac:chgData name="Daniel Evenschor" userId="631c4ec1-52f2-4d77-ac6a-38a8d50c1d63" providerId="ADAL" clId="{898B53A7-BD88-4B16-AB11-E70FBD4DA8CC}" dt="2023-04-08T01:55:07.843" v="6780" actId="26606"/>
          <ac:spMkLst>
            <pc:docMk/>
            <pc:sldMk cId="2999380321" sldId="272"/>
            <ac:spMk id="28" creationId="{46F1F2C8-798B-4CCE-A851-94AFAF350BED}"/>
          </ac:spMkLst>
        </pc:spChg>
        <pc:spChg chg="add">
          <ac:chgData name="Daniel Evenschor" userId="631c4ec1-52f2-4d77-ac6a-38a8d50c1d63" providerId="ADAL" clId="{898B53A7-BD88-4B16-AB11-E70FBD4DA8CC}" dt="2023-04-08T01:55:07.843" v="6780" actId="26606"/>
          <ac:spMkLst>
            <pc:docMk/>
            <pc:sldMk cId="2999380321" sldId="272"/>
            <ac:spMk id="30" creationId="{755E9CD0-04B0-4A3C-B291-AD913379C713}"/>
          </ac:spMkLst>
        </pc:spChg>
        <pc:spChg chg="add">
          <ac:chgData name="Daniel Evenschor" userId="631c4ec1-52f2-4d77-ac6a-38a8d50c1d63" providerId="ADAL" clId="{898B53A7-BD88-4B16-AB11-E70FBD4DA8CC}" dt="2023-04-08T01:55:07.843" v="6780" actId="26606"/>
          <ac:spMkLst>
            <pc:docMk/>
            <pc:sldMk cId="2999380321" sldId="272"/>
            <ac:spMk id="32" creationId="{1DD8BF3B-6066-418C-8D1A-75C5E396FC04}"/>
          </ac:spMkLst>
        </pc:spChg>
        <pc:spChg chg="add">
          <ac:chgData name="Daniel Evenschor" userId="631c4ec1-52f2-4d77-ac6a-38a8d50c1d63" providerId="ADAL" clId="{898B53A7-BD88-4B16-AB11-E70FBD4DA8CC}" dt="2023-04-08T01:55:07.843" v="6780" actId="26606"/>
          <ac:spMkLst>
            <pc:docMk/>
            <pc:sldMk cId="2999380321" sldId="272"/>
            <ac:spMk id="34" creationId="{80BC66F9-7A74-4286-AD22-1174052CC22C}"/>
          </ac:spMkLst>
        </pc:spChg>
        <pc:spChg chg="add">
          <ac:chgData name="Daniel Evenschor" userId="631c4ec1-52f2-4d77-ac6a-38a8d50c1d63" providerId="ADAL" clId="{898B53A7-BD88-4B16-AB11-E70FBD4DA8CC}" dt="2023-04-08T01:55:07.843" v="6780" actId="26606"/>
          <ac:spMkLst>
            <pc:docMk/>
            <pc:sldMk cId="2999380321" sldId="272"/>
            <ac:spMk id="36" creationId="{D8142CC3-2B5C-48E6-9DF0-6C8ACBAF23EF}"/>
          </ac:spMkLst>
        </pc:spChg>
        <pc:spChg chg="add">
          <ac:chgData name="Daniel Evenschor" userId="631c4ec1-52f2-4d77-ac6a-38a8d50c1d63" providerId="ADAL" clId="{898B53A7-BD88-4B16-AB11-E70FBD4DA8CC}" dt="2023-04-08T01:55:07.843" v="6780" actId="26606"/>
          <ac:spMkLst>
            <pc:docMk/>
            <pc:sldMk cId="2999380321" sldId="272"/>
            <ac:spMk id="40" creationId="{46A89C79-8EF3-4AF9-B3D9-59A883F41C83}"/>
          </ac:spMkLst>
        </pc:spChg>
        <pc:spChg chg="add">
          <ac:chgData name="Daniel Evenschor" userId="631c4ec1-52f2-4d77-ac6a-38a8d50c1d63" providerId="ADAL" clId="{898B53A7-BD88-4B16-AB11-E70FBD4DA8CC}" dt="2023-04-08T01:55:07.843" v="6780" actId="26606"/>
          <ac:spMkLst>
            <pc:docMk/>
            <pc:sldMk cId="2999380321" sldId="272"/>
            <ac:spMk id="42" creationId="{EFE5CE34-4543-42E5-B82C-1F3D12422CDD}"/>
          </ac:spMkLst>
        </pc:spChg>
        <pc:spChg chg="add">
          <ac:chgData name="Daniel Evenschor" userId="631c4ec1-52f2-4d77-ac6a-38a8d50c1d63" providerId="ADAL" clId="{898B53A7-BD88-4B16-AB11-E70FBD4DA8CC}" dt="2023-04-08T01:55:07.843" v="6780" actId="26606"/>
          <ac:spMkLst>
            <pc:docMk/>
            <pc:sldMk cId="2999380321" sldId="272"/>
            <ac:spMk id="44" creationId="{72AF41FE-63D7-4695-81D2-66D2510E4486}"/>
          </ac:spMkLst>
        </pc:spChg>
        <pc:picChg chg="add mod">
          <ac:chgData name="Daniel Evenschor" userId="631c4ec1-52f2-4d77-ac6a-38a8d50c1d63" providerId="ADAL" clId="{898B53A7-BD88-4B16-AB11-E70FBD4DA8CC}" dt="2023-04-08T04:34:37.189" v="10923"/>
          <ac:picMkLst>
            <pc:docMk/>
            <pc:sldMk cId="2999380321" sldId="272"/>
            <ac:picMk id="6" creationId="{44C7010E-E34A-BD91-A6A8-BABADA909D17}"/>
          </ac:picMkLst>
        </pc:picChg>
        <pc:cxnChg chg="add">
          <ac:chgData name="Daniel Evenschor" userId="631c4ec1-52f2-4d77-ac6a-38a8d50c1d63" providerId="ADAL" clId="{898B53A7-BD88-4B16-AB11-E70FBD4DA8CC}" dt="2023-04-08T01:55:07.843" v="6780" actId="26606"/>
          <ac:cxnSpMkLst>
            <pc:docMk/>
            <pc:sldMk cId="2999380321" sldId="272"/>
            <ac:cxnSpMk id="38" creationId="{7B2D303B-3DD0-4319-9EAD-361847FEC71D}"/>
          </ac:cxnSpMkLst>
        </pc:cxnChg>
      </pc:sldChg>
      <pc:sldChg chg="addSp delSp modSp add mod modNotesTx">
        <pc:chgData name="Daniel Evenschor" userId="631c4ec1-52f2-4d77-ac6a-38a8d50c1d63" providerId="ADAL" clId="{898B53A7-BD88-4B16-AB11-E70FBD4DA8CC}" dt="2023-04-08T04:20:25.398" v="9715"/>
        <pc:sldMkLst>
          <pc:docMk/>
          <pc:sldMk cId="3520286073" sldId="273"/>
        </pc:sldMkLst>
        <pc:spChg chg="mod">
          <ac:chgData name="Daniel Evenschor" userId="631c4ec1-52f2-4d77-ac6a-38a8d50c1d63" providerId="ADAL" clId="{898B53A7-BD88-4B16-AB11-E70FBD4DA8CC}" dt="2023-04-08T02:27:36.658" v="6864" actId="20577"/>
          <ac:spMkLst>
            <pc:docMk/>
            <pc:sldMk cId="3520286073" sldId="273"/>
            <ac:spMk id="2" creationId="{609C68D2-DA53-04AD-911F-4B757A81B9FE}"/>
          </ac:spMkLst>
        </pc:spChg>
        <pc:spChg chg="add del mod">
          <ac:chgData name="Daniel Evenschor" userId="631c4ec1-52f2-4d77-ac6a-38a8d50c1d63" providerId="ADAL" clId="{898B53A7-BD88-4B16-AB11-E70FBD4DA8CC}" dt="2023-04-08T02:23:31.953" v="6826" actId="478"/>
          <ac:spMkLst>
            <pc:docMk/>
            <pc:sldMk cId="3520286073" sldId="273"/>
            <ac:spMk id="4" creationId="{0440668E-34A2-C2F5-A819-D3F2B265DC43}"/>
          </ac:spMkLst>
        </pc:spChg>
        <pc:picChg chg="add mod">
          <ac:chgData name="Daniel Evenschor" userId="631c4ec1-52f2-4d77-ac6a-38a8d50c1d63" providerId="ADAL" clId="{898B53A7-BD88-4B16-AB11-E70FBD4DA8CC}" dt="2023-04-08T02:24:01.308" v="6831" actId="1076"/>
          <ac:picMkLst>
            <pc:docMk/>
            <pc:sldMk cId="3520286073" sldId="273"/>
            <ac:picMk id="6" creationId="{1178283C-1118-4449-FF83-E8B98BBADA20}"/>
          </ac:picMkLst>
        </pc:picChg>
        <pc:picChg chg="add del mod">
          <ac:chgData name="Daniel Evenschor" userId="631c4ec1-52f2-4d77-ac6a-38a8d50c1d63" providerId="ADAL" clId="{898B53A7-BD88-4B16-AB11-E70FBD4DA8CC}" dt="2023-04-08T02:28:06.255" v="6865" actId="478"/>
          <ac:picMkLst>
            <pc:docMk/>
            <pc:sldMk cId="3520286073" sldId="273"/>
            <ac:picMk id="8" creationId="{016CF512-AFEF-F4F3-91DF-F8616D9676D7}"/>
          </ac:picMkLst>
        </pc:picChg>
        <pc:picChg chg="add mod">
          <ac:chgData name="Daniel Evenschor" userId="631c4ec1-52f2-4d77-ac6a-38a8d50c1d63" providerId="ADAL" clId="{898B53A7-BD88-4B16-AB11-E70FBD4DA8CC}" dt="2023-04-08T02:28:25.987" v="6867" actId="1076"/>
          <ac:picMkLst>
            <pc:docMk/>
            <pc:sldMk cId="3520286073" sldId="273"/>
            <ac:picMk id="9" creationId="{6A1F0639-2634-27AC-65B0-901A05FAF8E9}"/>
          </ac:picMkLst>
        </pc:picChg>
        <pc:picChg chg="add mod">
          <ac:chgData name="Daniel Evenschor" userId="631c4ec1-52f2-4d77-ac6a-38a8d50c1d63" providerId="ADAL" clId="{898B53A7-BD88-4B16-AB11-E70FBD4DA8CC}" dt="2023-04-08T04:20:25.398" v="9715"/>
          <ac:picMkLst>
            <pc:docMk/>
            <pc:sldMk cId="3520286073" sldId="273"/>
            <ac:picMk id="12" creationId="{8DE695BE-2E7F-18D3-B490-9DD07DDE38BE}"/>
          </ac:picMkLst>
        </pc:picChg>
        <pc:picChg chg="del">
          <ac:chgData name="Daniel Evenschor" userId="631c4ec1-52f2-4d77-ac6a-38a8d50c1d63" providerId="ADAL" clId="{898B53A7-BD88-4B16-AB11-E70FBD4DA8CC}" dt="2023-04-08T02:23:27.755" v="6824" actId="478"/>
          <ac:picMkLst>
            <pc:docMk/>
            <pc:sldMk cId="3520286073" sldId="273"/>
            <ac:picMk id="13" creationId="{23003A11-91AF-F313-2AAB-34A1C5FD92C7}"/>
          </ac:picMkLst>
        </pc:picChg>
        <pc:picChg chg="del">
          <ac:chgData name="Daniel Evenschor" userId="631c4ec1-52f2-4d77-ac6a-38a8d50c1d63" providerId="ADAL" clId="{898B53A7-BD88-4B16-AB11-E70FBD4DA8CC}" dt="2023-04-08T02:23:29.321" v="6825" actId="478"/>
          <ac:picMkLst>
            <pc:docMk/>
            <pc:sldMk cId="3520286073" sldId="273"/>
            <ac:picMk id="15" creationId="{B012CCCD-133F-3AFD-D156-44EF84941A0E}"/>
          </ac:picMkLst>
        </pc:picChg>
      </pc:sldChg>
      <pc:sldChg chg="addSp delSp modSp add mod setBg">
        <pc:chgData name="Daniel Evenschor" userId="631c4ec1-52f2-4d77-ac6a-38a8d50c1d63" providerId="ADAL" clId="{898B53A7-BD88-4B16-AB11-E70FBD4DA8CC}" dt="2023-04-08T04:20:38.138" v="9716"/>
        <pc:sldMkLst>
          <pc:docMk/>
          <pc:sldMk cId="3031042295" sldId="274"/>
        </pc:sldMkLst>
        <pc:spChg chg="mod">
          <ac:chgData name="Daniel Evenschor" userId="631c4ec1-52f2-4d77-ac6a-38a8d50c1d63" providerId="ADAL" clId="{898B53A7-BD88-4B16-AB11-E70FBD4DA8CC}" dt="2023-04-08T02:28:51.613" v="6911" actId="26606"/>
          <ac:spMkLst>
            <pc:docMk/>
            <pc:sldMk cId="3031042295" sldId="274"/>
            <ac:spMk id="2" creationId="{609C68D2-DA53-04AD-911F-4B757A81B9FE}"/>
          </ac:spMkLst>
        </pc:spChg>
        <pc:spChg chg="add">
          <ac:chgData name="Daniel Evenschor" userId="631c4ec1-52f2-4d77-ac6a-38a8d50c1d63" providerId="ADAL" clId="{898B53A7-BD88-4B16-AB11-E70FBD4DA8CC}" dt="2023-04-08T02:28:51.613" v="6911" actId="26606"/>
          <ac:spMkLst>
            <pc:docMk/>
            <pc:sldMk cId="3031042295" sldId="274"/>
            <ac:spMk id="7" creationId="{8A7BA06D-B3FF-4E91-8639-B4569AE3AA23}"/>
          </ac:spMkLst>
        </pc:spChg>
        <pc:spChg chg="add">
          <ac:chgData name="Daniel Evenschor" userId="631c4ec1-52f2-4d77-ac6a-38a8d50c1d63" providerId="ADAL" clId="{898B53A7-BD88-4B16-AB11-E70FBD4DA8CC}" dt="2023-04-08T02:28:51.613" v="6911" actId="26606"/>
          <ac:spMkLst>
            <pc:docMk/>
            <pc:sldMk cId="3031042295" sldId="274"/>
            <ac:spMk id="9" creationId="{2B30C86D-5A07-48BC-9C9D-6F9A2DB1E9E1}"/>
          </ac:spMkLst>
        </pc:spChg>
        <pc:spChg chg="add">
          <ac:chgData name="Daniel Evenschor" userId="631c4ec1-52f2-4d77-ac6a-38a8d50c1d63" providerId="ADAL" clId="{898B53A7-BD88-4B16-AB11-E70FBD4DA8CC}" dt="2023-04-08T02:28:51.613" v="6911" actId="26606"/>
          <ac:spMkLst>
            <pc:docMk/>
            <pc:sldMk cId="3031042295" sldId="274"/>
            <ac:spMk id="11" creationId="{46F1F2C8-798B-4CCE-A851-94AFAF350BED}"/>
          </ac:spMkLst>
        </pc:spChg>
        <pc:spChg chg="add">
          <ac:chgData name="Daniel Evenschor" userId="631c4ec1-52f2-4d77-ac6a-38a8d50c1d63" providerId="ADAL" clId="{898B53A7-BD88-4B16-AB11-E70FBD4DA8CC}" dt="2023-04-08T02:28:51.613" v="6911" actId="26606"/>
          <ac:spMkLst>
            <pc:docMk/>
            <pc:sldMk cId="3031042295" sldId="274"/>
            <ac:spMk id="13" creationId="{755E9CD0-04B0-4A3C-B291-AD913379C713}"/>
          </ac:spMkLst>
        </pc:spChg>
        <pc:spChg chg="add">
          <ac:chgData name="Daniel Evenschor" userId="631c4ec1-52f2-4d77-ac6a-38a8d50c1d63" providerId="ADAL" clId="{898B53A7-BD88-4B16-AB11-E70FBD4DA8CC}" dt="2023-04-08T02:28:51.613" v="6911" actId="26606"/>
          <ac:spMkLst>
            <pc:docMk/>
            <pc:sldMk cId="3031042295" sldId="274"/>
            <ac:spMk id="15" creationId="{1DD8BF3B-6066-418C-8D1A-75C5E396FC04}"/>
          </ac:spMkLst>
        </pc:spChg>
        <pc:spChg chg="add">
          <ac:chgData name="Daniel Evenschor" userId="631c4ec1-52f2-4d77-ac6a-38a8d50c1d63" providerId="ADAL" clId="{898B53A7-BD88-4B16-AB11-E70FBD4DA8CC}" dt="2023-04-08T02:28:51.613" v="6911" actId="26606"/>
          <ac:spMkLst>
            <pc:docMk/>
            <pc:sldMk cId="3031042295" sldId="274"/>
            <ac:spMk id="17" creationId="{80BC66F9-7A74-4286-AD22-1174052CC22C}"/>
          </ac:spMkLst>
        </pc:spChg>
        <pc:spChg chg="add">
          <ac:chgData name="Daniel Evenschor" userId="631c4ec1-52f2-4d77-ac6a-38a8d50c1d63" providerId="ADAL" clId="{898B53A7-BD88-4B16-AB11-E70FBD4DA8CC}" dt="2023-04-08T02:28:51.613" v="6911" actId="26606"/>
          <ac:spMkLst>
            <pc:docMk/>
            <pc:sldMk cId="3031042295" sldId="274"/>
            <ac:spMk id="19" creationId="{D8142CC3-2B5C-48E6-9DF0-6C8ACBAF23EF}"/>
          </ac:spMkLst>
        </pc:spChg>
        <pc:spChg chg="add">
          <ac:chgData name="Daniel Evenschor" userId="631c4ec1-52f2-4d77-ac6a-38a8d50c1d63" providerId="ADAL" clId="{898B53A7-BD88-4B16-AB11-E70FBD4DA8CC}" dt="2023-04-08T02:28:51.613" v="6911" actId="26606"/>
          <ac:spMkLst>
            <pc:docMk/>
            <pc:sldMk cId="3031042295" sldId="274"/>
            <ac:spMk id="23" creationId="{46A89C79-8EF3-4AF9-B3D9-59A883F41C83}"/>
          </ac:spMkLst>
        </pc:spChg>
        <pc:spChg chg="add">
          <ac:chgData name="Daniel Evenschor" userId="631c4ec1-52f2-4d77-ac6a-38a8d50c1d63" providerId="ADAL" clId="{898B53A7-BD88-4B16-AB11-E70FBD4DA8CC}" dt="2023-04-08T02:28:51.613" v="6911" actId="26606"/>
          <ac:spMkLst>
            <pc:docMk/>
            <pc:sldMk cId="3031042295" sldId="274"/>
            <ac:spMk id="25" creationId="{EFE5CE34-4543-42E5-B82C-1F3D12422CDD}"/>
          </ac:spMkLst>
        </pc:spChg>
        <pc:spChg chg="add">
          <ac:chgData name="Daniel Evenschor" userId="631c4ec1-52f2-4d77-ac6a-38a8d50c1d63" providerId="ADAL" clId="{898B53A7-BD88-4B16-AB11-E70FBD4DA8CC}" dt="2023-04-08T02:28:51.613" v="6911" actId="26606"/>
          <ac:spMkLst>
            <pc:docMk/>
            <pc:sldMk cId="3031042295" sldId="274"/>
            <ac:spMk id="27" creationId="{72AF41FE-63D7-4695-81D2-66D2510E4486}"/>
          </ac:spMkLst>
        </pc:spChg>
        <pc:picChg chg="add del mod">
          <ac:chgData name="Daniel Evenschor" userId="631c4ec1-52f2-4d77-ac6a-38a8d50c1d63" providerId="ADAL" clId="{898B53A7-BD88-4B16-AB11-E70FBD4DA8CC}" dt="2023-04-08T02:28:32.177" v="6868" actId="478"/>
          <ac:picMkLst>
            <pc:docMk/>
            <pc:sldMk cId="3031042295" sldId="274"/>
            <ac:picMk id="4" creationId="{6F981B32-7435-74B0-F9CE-8886A69CA060}"/>
          </ac:picMkLst>
        </pc:picChg>
        <pc:picChg chg="add mod">
          <ac:chgData name="Daniel Evenschor" userId="631c4ec1-52f2-4d77-ac6a-38a8d50c1d63" providerId="ADAL" clId="{898B53A7-BD88-4B16-AB11-E70FBD4DA8CC}" dt="2023-04-08T04:20:38.138" v="9716"/>
          <ac:picMkLst>
            <pc:docMk/>
            <pc:sldMk cId="3031042295" sldId="274"/>
            <ac:picMk id="8" creationId="{3845D61A-A3E2-686F-80D2-FC54F11E9DDA}"/>
          </ac:picMkLst>
        </pc:picChg>
        <pc:cxnChg chg="add">
          <ac:chgData name="Daniel Evenschor" userId="631c4ec1-52f2-4d77-ac6a-38a8d50c1d63" providerId="ADAL" clId="{898B53A7-BD88-4B16-AB11-E70FBD4DA8CC}" dt="2023-04-08T02:28:51.613" v="6911" actId="26606"/>
          <ac:cxnSpMkLst>
            <pc:docMk/>
            <pc:sldMk cId="3031042295" sldId="274"/>
            <ac:cxnSpMk id="21" creationId="{7B2D303B-3DD0-4319-9EAD-361847FEC71D}"/>
          </ac:cxnSpMkLst>
        </pc:cxnChg>
      </pc:sldChg>
      <pc:sldChg chg="addSp delSp modSp new mod modTransition setBg modAnim modNotesTx">
        <pc:chgData name="Daniel Evenschor" userId="631c4ec1-52f2-4d77-ac6a-38a8d50c1d63" providerId="ADAL" clId="{898B53A7-BD88-4B16-AB11-E70FBD4DA8CC}" dt="2023-04-08T04:34:01.483" v="10921"/>
        <pc:sldMkLst>
          <pc:docMk/>
          <pc:sldMk cId="1710750069" sldId="275"/>
        </pc:sldMkLst>
        <pc:spChg chg="del mod">
          <ac:chgData name="Daniel Evenschor" userId="631c4ec1-52f2-4d77-ac6a-38a8d50c1d63" providerId="ADAL" clId="{898B53A7-BD88-4B16-AB11-E70FBD4DA8CC}" dt="2023-04-08T02:29:27.660" v="6945" actId="478"/>
          <ac:spMkLst>
            <pc:docMk/>
            <pc:sldMk cId="1710750069" sldId="275"/>
            <ac:spMk id="2" creationId="{0C161D70-9EF0-7FDB-38B0-A1C1D7E1CCE9}"/>
          </ac:spMkLst>
        </pc:spChg>
        <pc:spChg chg="mod">
          <ac:chgData name="Daniel Evenschor" userId="631c4ec1-52f2-4d77-ac6a-38a8d50c1d63" providerId="ADAL" clId="{898B53A7-BD88-4B16-AB11-E70FBD4DA8CC}" dt="2023-04-08T04:32:22.813" v="10861" actId="20577"/>
          <ac:spMkLst>
            <pc:docMk/>
            <pc:sldMk cId="1710750069" sldId="275"/>
            <ac:spMk id="3" creationId="{3FA5384A-0528-EFB9-1909-0C8C86A06939}"/>
          </ac:spMkLst>
        </pc:spChg>
        <pc:spChg chg="add">
          <ac:chgData name="Daniel Evenschor" userId="631c4ec1-52f2-4d77-ac6a-38a8d50c1d63" providerId="ADAL" clId="{898B53A7-BD88-4B16-AB11-E70FBD4DA8CC}" dt="2023-04-08T03:08:29.752" v="9573" actId="26606"/>
          <ac:spMkLst>
            <pc:docMk/>
            <pc:sldMk cId="1710750069" sldId="275"/>
            <ac:spMk id="9" creationId="{460B0EFB-53ED-4F35-B05D-F658EA021C65}"/>
          </ac:spMkLst>
        </pc:spChg>
        <pc:spChg chg="add">
          <ac:chgData name="Daniel Evenschor" userId="631c4ec1-52f2-4d77-ac6a-38a8d50c1d63" providerId="ADAL" clId="{898B53A7-BD88-4B16-AB11-E70FBD4DA8CC}" dt="2023-04-08T03:08:29.752" v="9573" actId="26606"/>
          <ac:spMkLst>
            <pc:docMk/>
            <pc:sldMk cId="1710750069" sldId="275"/>
            <ac:spMk id="11" creationId="{835EF3DD-7D43-4A27-8967-A92FD8CC9365}"/>
          </ac:spMkLst>
        </pc:spChg>
        <pc:picChg chg="add">
          <ac:chgData name="Daniel Evenschor" userId="631c4ec1-52f2-4d77-ac6a-38a8d50c1d63" providerId="ADAL" clId="{898B53A7-BD88-4B16-AB11-E70FBD4DA8CC}" dt="2023-04-08T03:08:29.752" v="9573" actId="26606"/>
          <ac:picMkLst>
            <pc:docMk/>
            <pc:sldMk cId="1710750069" sldId="275"/>
            <ac:picMk id="5" creationId="{C7C5AF28-2FAC-46E6-070B-245F63AB9754}"/>
          </ac:picMkLst>
        </pc:picChg>
        <pc:picChg chg="add del mod">
          <ac:chgData name="Daniel Evenschor" userId="631c4ec1-52f2-4d77-ac6a-38a8d50c1d63" providerId="ADAL" clId="{898B53A7-BD88-4B16-AB11-E70FBD4DA8CC}" dt="2023-04-08T04:22:23.452" v="9719"/>
          <ac:picMkLst>
            <pc:docMk/>
            <pc:sldMk cId="1710750069" sldId="275"/>
            <ac:picMk id="7" creationId="{7AD7F534-09B4-6C78-E2EF-15BF67C1AB2B}"/>
          </ac:picMkLst>
        </pc:picChg>
        <pc:picChg chg="add del mod ord">
          <ac:chgData name="Daniel Evenschor" userId="631c4ec1-52f2-4d77-ac6a-38a8d50c1d63" providerId="ADAL" clId="{898B53A7-BD88-4B16-AB11-E70FBD4DA8CC}" dt="2023-04-08T04:23:20.539" v="9720"/>
          <ac:picMkLst>
            <pc:docMk/>
            <pc:sldMk cId="1710750069" sldId="275"/>
            <ac:picMk id="12" creationId="{5EA177D7-3E20-CBCC-4975-82126C777548}"/>
          </ac:picMkLst>
        </pc:picChg>
        <pc:picChg chg="add del mod">
          <ac:chgData name="Daniel Evenschor" userId="631c4ec1-52f2-4d77-ac6a-38a8d50c1d63" providerId="ADAL" clId="{898B53A7-BD88-4B16-AB11-E70FBD4DA8CC}" dt="2023-04-08T04:23:27.218" v="9722"/>
          <ac:picMkLst>
            <pc:docMk/>
            <pc:sldMk cId="1710750069" sldId="275"/>
            <ac:picMk id="13" creationId="{D95AC353-E5B5-02D9-39CB-6906DDC12806}"/>
          </ac:picMkLst>
        </pc:picChg>
        <pc:picChg chg="add del mod ord">
          <ac:chgData name="Daniel Evenschor" userId="631c4ec1-52f2-4d77-ac6a-38a8d50c1d63" providerId="ADAL" clId="{898B53A7-BD88-4B16-AB11-E70FBD4DA8CC}" dt="2023-04-08T04:23:45.164" v="9723"/>
          <ac:picMkLst>
            <pc:docMk/>
            <pc:sldMk cId="1710750069" sldId="275"/>
            <ac:picMk id="16" creationId="{77B0E64F-DBD8-DDC6-2B05-E8078EF73C0F}"/>
          </ac:picMkLst>
        </pc:picChg>
        <pc:picChg chg="add del mod">
          <ac:chgData name="Daniel Evenschor" userId="631c4ec1-52f2-4d77-ac6a-38a8d50c1d63" providerId="ADAL" clId="{898B53A7-BD88-4B16-AB11-E70FBD4DA8CC}" dt="2023-04-08T04:23:49.365" v="9725"/>
          <ac:picMkLst>
            <pc:docMk/>
            <pc:sldMk cId="1710750069" sldId="275"/>
            <ac:picMk id="17" creationId="{F0B4E40C-B9B0-7AE5-EA9A-5D24FA0B1A89}"/>
          </ac:picMkLst>
        </pc:picChg>
        <pc:picChg chg="add del mod ord">
          <ac:chgData name="Daniel Evenschor" userId="631c4ec1-52f2-4d77-ac6a-38a8d50c1d63" providerId="ADAL" clId="{898B53A7-BD88-4B16-AB11-E70FBD4DA8CC}" dt="2023-04-08T04:25:01.059" v="9726"/>
          <ac:picMkLst>
            <pc:docMk/>
            <pc:sldMk cId="1710750069" sldId="275"/>
            <ac:picMk id="20" creationId="{DC942E37-6EFB-83A1-C5A4-7B6837A30287}"/>
          </ac:picMkLst>
        </pc:picChg>
        <pc:picChg chg="add del mod">
          <ac:chgData name="Daniel Evenschor" userId="631c4ec1-52f2-4d77-ac6a-38a8d50c1d63" providerId="ADAL" clId="{898B53A7-BD88-4B16-AB11-E70FBD4DA8CC}" dt="2023-04-08T04:25:25.687" v="9736"/>
          <ac:picMkLst>
            <pc:docMk/>
            <pc:sldMk cId="1710750069" sldId="275"/>
            <ac:picMk id="21" creationId="{50AFAF03-B444-4BF1-07DD-500903C20A86}"/>
          </ac:picMkLst>
        </pc:picChg>
        <pc:picChg chg="add del mod ord">
          <ac:chgData name="Daniel Evenschor" userId="631c4ec1-52f2-4d77-ac6a-38a8d50c1d63" providerId="ADAL" clId="{898B53A7-BD88-4B16-AB11-E70FBD4DA8CC}" dt="2023-04-08T04:25:33.854" v="9737"/>
          <ac:picMkLst>
            <pc:docMk/>
            <pc:sldMk cId="1710750069" sldId="275"/>
            <ac:picMk id="25" creationId="{EB136CE5-C51A-3D46-4A17-A0791208ACA8}"/>
          </ac:picMkLst>
        </pc:picChg>
        <pc:picChg chg="add del mod">
          <ac:chgData name="Daniel Evenschor" userId="631c4ec1-52f2-4d77-ac6a-38a8d50c1d63" providerId="ADAL" clId="{898B53A7-BD88-4B16-AB11-E70FBD4DA8CC}" dt="2023-04-08T04:25:37.672" v="9739"/>
          <ac:picMkLst>
            <pc:docMk/>
            <pc:sldMk cId="1710750069" sldId="275"/>
            <ac:picMk id="26" creationId="{21586C54-E7EC-7B0C-B344-CE63043E8C72}"/>
          </ac:picMkLst>
        </pc:picChg>
        <pc:picChg chg="add del mod ord">
          <ac:chgData name="Daniel Evenschor" userId="631c4ec1-52f2-4d77-ac6a-38a8d50c1d63" providerId="ADAL" clId="{898B53A7-BD88-4B16-AB11-E70FBD4DA8CC}" dt="2023-04-08T04:26:26.999" v="9740"/>
          <ac:picMkLst>
            <pc:docMk/>
            <pc:sldMk cId="1710750069" sldId="275"/>
            <ac:picMk id="29" creationId="{2E7B8A3F-99EE-CA8A-6E77-4ADA579EA8F5}"/>
          </ac:picMkLst>
        </pc:picChg>
        <pc:picChg chg="add del mod">
          <ac:chgData name="Daniel Evenschor" userId="631c4ec1-52f2-4d77-ac6a-38a8d50c1d63" providerId="ADAL" clId="{898B53A7-BD88-4B16-AB11-E70FBD4DA8CC}" dt="2023-04-08T04:26:30.907" v="9742"/>
          <ac:picMkLst>
            <pc:docMk/>
            <pc:sldMk cId="1710750069" sldId="275"/>
            <ac:picMk id="30" creationId="{2BAE9BB1-F004-0D96-2866-6CC547A331CF}"/>
          </ac:picMkLst>
        </pc:picChg>
        <pc:picChg chg="add del mod ord">
          <ac:chgData name="Daniel Evenschor" userId="631c4ec1-52f2-4d77-ac6a-38a8d50c1d63" providerId="ADAL" clId="{898B53A7-BD88-4B16-AB11-E70FBD4DA8CC}" dt="2023-04-08T04:26:39.681" v="9743"/>
          <ac:picMkLst>
            <pc:docMk/>
            <pc:sldMk cId="1710750069" sldId="275"/>
            <ac:picMk id="33" creationId="{53E0A519-A9E4-BC94-1405-4CFD5C26233D}"/>
          </ac:picMkLst>
        </pc:picChg>
        <pc:picChg chg="add del mod">
          <ac:chgData name="Daniel Evenschor" userId="631c4ec1-52f2-4d77-ac6a-38a8d50c1d63" providerId="ADAL" clId="{898B53A7-BD88-4B16-AB11-E70FBD4DA8CC}" dt="2023-04-08T04:26:41.651" v="9745"/>
          <ac:picMkLst>
            <pc:docMk/>
            <pc:sldMk cId="1710750069" sldId="275"/>
            <ac:picMk id="34" creationId="{C90E1B7D-F359-4C53-00B9-3417239DC44C}"/>
          </ac:picMkLst>
        </pc:picChg>
        <pc:picChg chg="add del mod ord">
          <ac:chgData name="Daniel Evenschor" userId="631c4ec1-52f2-4d77-ac6a-38a8d50c1d63" providerId="ADAL" clId="{898B53A7-BD88-4B16-AB11-E70FBD4DA8CC}" dt="2023-04-08T04:27:23.213" v="9746"/>
          <ac:picMkLst>
            <pc:docMk/>
            <pc:sldMk cId="1710750069" sldId="275"/>
            <ac:picMk id="37" creationId="{7C60A384-5394-ABDB-2FBA-DC429DF2CB96}"/>
          </ac:picMkLst>
        </pc:picChg>
        <pc:picChg chg="add del mod">
          <ac:chgData name="Daniel Evenschor" userId="631c4ec1-52f2-4d77-ac6a-38a8d50c1d63" providerId="ADAL" clId="{898B53A7-BD88-4B16-AB11-E70FBD4DA8CC}" dt="2023-04-08T04:27:28.342" v="9748"/>
          <ac:picMkLst>
            <pc:docMk/>
            <pc:sldMk cId="1710750069" sldId="275"/>
            <ac:picMk id="38" creationId="{A77832DB-6C6D-3CE4-27C3-5670C445B19E}"/>
          </ac:picMkLst>
        </pc:picChg>
        <pc:picChg chg="add del mod ord">
          <ac:chgData name="Daniel Evenschor" userId="631c4ec1-52f2-4d77-ac6a-38a8d50c1d63" providerId="ADAL" clId="{898B53A7-BD88-4B16-AB11-E70FBD4DA8CC}" dt="2023-04-08T04:27:38.958" v="9749"/>
          <ac:picMkLst>
            <pc:docMk/>
            <pc:sldMk cId="1710750069" sldId="275"/>
            <ac:picMk id="41" creationId="{9562F61F-B84F-4726-5B20-BFF716BB36EF}"/>
          </ac:picMkLst>
        </pc:picChg>
        <pc:picChg chg="add del mod">
          <ac:chgData name="Daniel Evenschor" userId="631c4ec1-52f2-4d77-ac6a-38a8d50c1d63" providerId="ADAL" clId="{898B53A7-BD88-4B16-AB11-E70FBD4DA8CC}" dt="2023-04-08T04:32:44.720" v="10920"/>
          <ac:picMkLst>
            <pc:docMk/>
            <pc:sldMk cId="1710750069" sldId="275"/>
            <ac:picMk id="42" creationId="{0F4F0CF6-29FA-EF8F-05E5-499FFEA74C7B}"/>
          </ac:picMkLst>
        </pc:picChg>
        <pc:picChg chg="add del mod ord">
          <ac:chgData name="Daniel Evenschor" userId="631c4ec1-52f2-4d77-ac6a-38a8d50c1d63" providerId="ADAL" clId="{898B53A7-BD88-4B16-AB11-E70FBD4DA8CC}" dt="2023-04-08T04:34:01.483" v="10921"/>
          <ac:picMkLst>
            <pc:docMk/>
            <pc:sldMk cId="1710750069" sldId="275"/>
            <ac:picMk id="46" creationId="{92361E20-60AC-1AE8-2F23-5FC43A33591C}"/>
          </ac:picMkLst>
        </pc:picChg>
        <pc:picChg chg="add mod">
          <ac:chgData name="Daniel Evenschor" userId="631c4ec1-52f2-4d77-ac6a-38a8d50c1d63" providerId="ADAL" clId="{898B53A7-BD88-4B16-AB11-E70FBD4DA8CC}" dt="2023-04-08T04:34:01.483" v="10921"/>
          <ac:picMkLst>
            <pc:docMk/>
            <pc:sldMk cId="1710750069" sldId="275"/>
            <ac:picMk id="47" creationId="{31F3A61D-9D94-0ADF-9799-0427E9F1194F}"/>
          </ac:picMkLst>
        </pc:picChg>
      </pc:sldChg>
      <pc:sldChg chg="addSp delSp modSp new mod ord modNotesTx">
        <pc:chgData name="Daniel Evenschor" userId="631c4ec1-52f2-4d77-ac6a-38a8d50c1d63" providerId="ADAL" clId="{898B53A7-BD88-4B16-AB11-E70FBD4DA8CC}" dt="2023-04-08T02:43:12.298" v="7208" actId="20577"/>
        <pc:sldMkLst>
          <pc:docMk/>
          <pc:sldMk cId="2572085104" sldId="276"/>
        </pc:sldMkLst>
        <pc:spChg chg="del">
          <ac:chgData name="Daniel Evenschor" userId="631c4ec1-52f2-4d77-ac6a-38a8d50c1d63" providerId="ADAL" clId="{898B53A7-BD88-4B16-AB11-E70FBD4DA8CC}" dt="2023-04-08T02:42:40.196" v="7121" actId="478"/>
          <ac:spMkLst>
            <pc:docMk/>
            <pc:sldMk cId="2572085104" sldId="276"/>
            <ac:spMk id="2" creationId="{540BBE00-F3B6-A14F-5860-E0A945F77320}"/>
          </ac:spMkLst>
        </pc:spChg>
        <pc:spChg chg="del">
          <ac:chgData name="Daniel Evenschor" userId="631c4ec1-52f2-4d77-ac6a-38a8d50c1d63" providerId="ADAL" clId="{898B53A7-BD88-4B16-AB11-E70FBD4DA8CC}" dt="2023-04-08T02:42:05.677" v="7112"/>
          <ac:spMkLst>
            <pc:docMk/>
            <pc:sldMk cId="2572085104" sldId="276"/>
            <ac:spMk id="3" creationId="{E2EDAFE6-9108-E425-59EE-413CDC540145}"/>
          </ac:spMkLst>
        </pc:spChg>
        <pc:picChg chg="add mod modCrop">
          <ac:chgData name="Daniel Evenschor" userId="631c4ec1-52f2-4d77-ac6a-38a8d50c1d63" providerId="ADAL" clId="{898B53A7-BD88-4B16-AB11-E70FBD4DA8CC}" dt="2023-04-08T02:42:29.162" v="7120" actId="1076"/>
          <ac:picMkLst>
            <pc:docMk/>
            <pc:sldMk cId="2572085104" sldId="276"/>
            <ac:picMk id="5" creationId="{7E60F605-F0C9-5C15-E727-46AF95F07ECE}"/>
          </ac:picMkLst>
        </pc:picChg>
      </pc:sldChg>
      <pc:sldMasterChg chg="del delSldLayout">
        <pc:chgData name="Daniel Evenschor" userId="631c4ec1-52f2-4d77-ac6a-38a8d50c1d63" providerId="ADAL" clId="{898B53A7-BD88-4B16-AB11-E70FBD4DA8CC}" dt="2023-04-07T02:40:05.949" v="59" actId="26606"/>
        <pc:sldMasterMkLst>
          <pc:docMk/>
          <pc:sldMasterMk cId="2897272801" sldId="2147483648"/>
        </pc:sldMasterMkLst>
        <pc:sldLayoutChg chg="del">
          <pc:chgData name="Daniel Evenschor" userId="631c4ec1-52f2-4d77-ac6a-38a8d50c1d63" providerId="ADAL" clId="{898B53A7-BD88-4B16-AB11-E70FBD4DA8CC}" dt="2023-04-07T02:40:05.949" v="59" actId="26606"/>
          <pc:sldLayoutMkLst>
            <pc:docMk/>
            <pc:sldMasterMk cId="2897272801" sldId="2147483648"/>
            <pc:sldLayoutMk cId="2914349838" sldId="2147483649"/>
          </pc:sldLayoutMkLst>
        </pc:sldLayoutChg>
        <pc:sldLayoutChg chg="del">
          <pc:chgData name="Daniel Evenschor" userId="631c4ec1-52f2-4d77-ac6a-38a8d50c1d63" providerId="ADAL" clId="{898B53A7-BD88-4B16-AB11-E70FBD4DA8CC}" dt="2023-04-07T02:40:05.949" v="59" actId="26606"/>
          <pc:sldLayoutMkLst>
            <pc:docMk/>
            <pc:sldMasterMk cId="2897272801" sldId="2147483648"/>
            <pc:sldLayoutMk cId="27493050" sldId="2147483650"/>
          </pc:sldLayoutMkLst>
        </pc:sldLayoutChg>
        <pc:sldLayoutChg chg="del">
          <pc:chgData name="Daniel Evenschor" userId="631c4ec1-52f2-4d77-ac6a-38a8d50c1d63" providerId="ADAL" clId="{898B53A7-BD88-4B16-AB11-E70FBD4DA8CC}" dt="2023-04-07T02:40:05.949" v="59" actId="26606"/>
          <pc:sldLayoutMkLst>
            <pc:docMk/>
            <pc:sldMasterMk cId="2897272801" sldId="2147483648"/>
            <pc:sldLayoutMk cId="3838148859" sldId="2147483651"/>
          </pc:sldLayoutMkLst>
        </pc:sldLayoutChg>
        <pc:sldLayoutChg chg="del">
          <pc:chgData name="Daniel Evenschor" userId="631c4ec1-52f2-4d77-ac6a-38a8d50c1d63" providerId="ADAL" clId="{898B53A7-BD88-4B16-AB11-E70FBD4DA8CC}" dt="2023-04-07T02:40:05.949" v="59" actId="26606"/>
          <pc:sldLayoutMkLst>
            <pc:docMk/>
            <pc:sldMasterMk cId="2897272801" sldId="2147483648"/>
            <pc:sldLayoutMk cId="874524641" sldId="2147483652"/>
          </pc:sldLayoutMkLst>
        </pc:sldLayoutChg>
        <pc:sldLayoutChg chg="del">
          <pc:chgData name="Daniel Evenschor" userId="631c4ec1-52f2-4d77-ac6a-38a8d50c1d63" providerId="ADAL" clId="{898B53A7-BD88-4B16-AB11-E70FBD4DA8CC}" dt="2023-04-07T02:40:05.949" v="59" actId="26606"/>
          <pc:sldLayoutMkLst>
            <pc:docMk/>
            <pc:sldMasterMk cId="2897272801" sldId="2147483648"/>
            <pc:sldLayoutMk cId="1971648413" sldId="2147483653"/>
          </pc:sldLayoutMkLst>
        </pc:sldLayoutChg>
        <pc:sldLayoutChg chg="del">
          <pc:chgData name="Daniel Evenschor" userId="631c4ec1-52f2-4d77-ac6a-38a8d50c1d63" providerId="ADAL" clId="{898B53A7-BD88-4B16-AB11-E70FBD4DA8CC}" dt="2023-04-07T02:40:05.949" v="59" actId="26606"/>
          <pc:sldLayoutMkLst>
            <pc:docMk/>
            <pc:sldMasterMk cId="2897272801" sldId="2147483648"/>
            <pc:sldLayoutMk cId="3732558383" sldId="2147483654"/>
          </pc:sldLayoutMkLst>
        </pc:sldLayoutChg>
        <pc:sldLayoutChg chg="del">
          <pc:chgData name="Daniel Evenschor" userId="631c4ec1-52f2-4d77-ac6a-38a8d50c1d63" providerId="ADAL" clId="{898B53A7-BD88-4B16-AB11-E70FBD4DA8CC}" dt="2023-04-07T02:40:05.949" v="59" actId="26606"/>
          <pc:sldLayoutMkLst>
            <pc:docMk/>
            <pc:sldMasterMk cId="2897272801" sldId="2147483648"/>
            <pc:sldLayoutMk cId="2280313611" sldId="2147483655"/>
          </pc:sldLayoutMkLst>
        </pc:sldLayoutChg>
        <pc:sldLayoutChg chg="del">
          <pc:chgData name="Daniel Evenschor" userId="631c4ec1-52f2-4d77-ac6a-38a8d50c1d63" providerId="ADAL" clId="{898B53A7-BD88-4B16-AB11-E70FBD4DA8CC}" dt="2023-04-07T02:40:05.949" v="59" actId="26606"/>
          <pc:sldLayoutMkLst>
            <pc:docMk/>
            <pc:sldMasterMk cId="2897272801" sldId="2147483648"/>
            <pc:sldLayoutMk cId="976193453" sldId="2147483656"/>
          </pc:sldLayoutMkLst>
        </pc:sldLayoutChg>
        <pc:sldLayoutChg chg="del">
          <pc:chgData name="Daniel Evenschor" userId="631c4ec1-52f2-4d77-ac6a-38a8d50c1d63" providerId="ADAL" clId="{898B53A7-BD88-4B16-AB11-E70FBD4DA8CC}" dt="2023-04-07T02:40:05.949" v="59" actId="26606"/>
          <pc:sldLayoutMkLst>
            <pc:docMk/>
            <pc:sldMasterMk cId="2897272801" sldId="2147483648"/>
            <pc:sldLayoutMk cId="1562303755" sldId="2147483657"/>
          </pc:sldLayoutMkLst>
        </pc:sldLayoutChg>
        <pc:sldLayoutChg chg="del">
          <pc:chgData name="Daniel Evenschor" userId="631c4ec1-52f2-4d77-ac6a-38a8d50c1d63" providerId="ADAL" clId="{898B53A7-BD88-4B16-AB11-E70FBD4DA8CC}" dt="2023-04-07T02:40:05.949" v="59" actId="26606"/>
          <pc:sldLayoutMkLst>
            <pc:docMk/>
            <pc:sldMasterMk cId="2897272801" sldId="2147483648"/>
            <pc:sldLayoutMk cId="2420950273" sldId="2147483658"/>
          </pc:sldLayoutMkLst>
        </pc:sldLayoutChg>
        <pc:sldLayoutChg chg="del">
          <pc:chgData name="Daniel Evenschor" userId="631c4ec1-52f2-4d77-ac6a-38a8d50c1d63" providerId="ADAL" clId="{898B53A7-BD88-4B16-AB11-E70FBD4DA8CC}" dt="2023-04-07T02:40:05.949" v="59" actId="26606"/>
          <pc:sldLayoutMkLst>
            <pc:docMk/>
            <pc:sldMasterMk cId="2897272801" sldId="2147483648"/>
            <pc:sldLayoutMk cId="1489262207" sldId="2147483659"/>
          </pc:sldLayoutMkLst>
        </pc:sldLayoutChg>
      </pc:sldMasterChg>
      <pc:sldMasterChg chg="add addSldLayout">
        <pc:chgData name="Daniel Evenschor" userId="631c4ec1-52f2-4d77-ac6a-38a8d50c1d63" providerId="ADAL" clId="{898B53A7-BD88-4B16-AB11-E70FBD4DA8CC}" dt="2023-04-07T02:40:05.949" v="59" actId="26606"/>
        <pc:sldMasterMkLst>
          <pc:docMk/>
          <pc:sldMasterMk cId="3530277066" sldId="2147483686"/>
        </pc:sldMasterMkLst>
        <pc:sldLayoutChg chg="add">
          <pc:chgData name="Daniel Evenschor" userId="631c4ec1-52f2-4d77-ac6a-38a8d50c1d63" providerId="ADAL" clId="{898B53A7-BD88-4B16-AB11-E70FBD4DA8CC}" dt="2023-04-07T02:40:05.949" v="59" actId="26606"/>
          <pc:sldLayoutMkLst>
            <pc:docMk/>
            <pc:sldMasterMk cId="3530277066" sldId="2147483686"/>
            <pc:sldLayoutMk cId="1925216376" sldId="2147483675"/>
          </pc:sldLayoutMkLst>
        </pc:sldLayoutChg>
        <pc:sldLayoutChg chg="add">
          <pc:chgData name="Daniel Evenschor" userId="631c4ec1-52f2-4d77-ac6a-38a8d50c1d63" providerId="ADAL" clId="{898B53A7-BD88-4B16-AB11-E70FBD4DA8CC}" dt="2023-04-07T02:40:05.949" v="59" actId="26606"/>
          <pc:sldLayoutMkLst>
            <pc:docMk/>
            <pc:sldMasterMk cId="3530277066" sldId="2147483686"/>
            <pc:sldLayoutMk cId="1847037296" sldId="2147483676"/>
          </pc:sldLayoutMkLst>
        </pc:sldLayoutChg>
        <pc:sldLayoutChg chg="add">
          <pc:chgData name="Daniel Evenschor" userId="631c4ec1-52f2-4d77-ac6a-38a8d50c1d63" providerId="ADAL" clId="{898B53A7-BD88-4B16-AB11-E70FBD4DA8CC}" dt="2023-04-07T02:40:05.949" v="59" actId="26606"/>
          <pc:sldLayoutMkLst>
            <pc:docMk/>
            <pc:sldMasterMk cId="3530277066" sldId="2147483686"/>
            <pc:sldLayoutMk cId="3763814113" sldId="2147483677"/>
          </pc:sldLayoutMkLst>
        </pc:sldLayoutChg>
        <pc:sldLayoutChg chg="add">
          <pc:chgData name="Daniel Evenschor" userId="631c4ec1-52f2-4d77-ac6a-38a8d50c1d63" providerId="ADAL" clId="{898B53A7-BD88-4B16-AB11-E70FBD4DA8CC}" dt="2023-04-07T02:40:05.949" v="59" actId="26606"/>
          <pc:sldLayoutMkLst>
            <pc:docMk/>
            <pc:sldMasterMk cId="3530277066" sldId="2147483686"/>
            <pc:sldLayoutMk cId="1781799" sldId="2147483678"/>
          </pc:sldLayoutMkLst>
        </pc:sldLayoutChg>
        <pc:sldLayoutChg chg="add">
          <pc:chgData name="Daniel Evenschor" userId="631c4ec1-52f2-4d77-ac6a-38a8d50c1d63" providerId="ADAL" clId="{898B53A7-BD88-4B16-AB11-E70FBD4DA8CC}" dt="2023-04-07T02:40:05.949" v="59" actId="26606"/>
          <pc:sldLayoutMkLst>
            <pc:docMk/>
            <pc:sldMasterMk cId="3530277066" sldId="2147483686"/>
            <pc:sldLayoutMk cId="3694506907" sldId="2147483679"/>
          </pc:sldLayoutMkLst>
        </pc:sldLayoutChg>
        <pc:sldLayoutChg chg="add">
          <pc:chgData name="Daniel Evenschor" userId="631c4ec1-52f2-4d77-ac6a-38a8d50c1d63" providerId="ADAL" clId="{898B53A7-BD88-4B16-AB11-E70FBD4DA8CC}" dt="2023-04-07T02:40:05.949" v="59" actId="26606"/>
          <pc:sldLayoutMkLst>
            <pc:docMk/>
            <pc:sldMasterMk cId="3530277066" sldId="2147483686"/>
            <pc:sldLayoutMk cId="892636968" sldId="2147483680"/>
          </pc:sldLayoutMkLst>
        </pc:sldLayoutChg>
        <pc:sldLayoutChg chg="add">
          <pc:chgData name="Daniel Evenschor" userId="631c4ec1-52f2-4d77-ac6a-38a8d50c1d63" providerId="ADAL" clId="{898B53A7-BD88-4B16-AB11-E70FBD4DA8CC}" dt="2023-04-07T02:40:05.949" v="59" actId="26606"/>
          <pc:sldLayoutMkLst>
            <pc:docMk/>
            <pc:sldMasterMk cId="3530277066" sldId="2147483686"/>
            <pc:sldLayoutMk cId="3052905643" sldId="2147483681"/>
          </pc:sldLayoutMkLst>
        </pc:sldLayoutChg>
        <pc:sldLayoutChg chg="add">
          <pc:chgData name="Daniel Evenschor" userId="631c4ec1-52f2-4d77-ac6a-38a8d50c1d63" providerId="ADAL" clId="{898B53A7-BD88-4B16-AB11-E70FBD4DA8CC}" dt="2023-04-07T02:40:05.949" v="59" actId="26606"/>
          <pc:sldLayoutMkLst>
            <pc:docMk/>
            <pc:sldMasterMk cId="3530277066" sldId="2147483686"/>
            <pc:sldLayoutMk cId="231997454" sldId="2147483682"/>
          </pc:sldLayoutMkLst>
        </pc:sldLayoutChg>
        <pc:sldLayoutChg chg="add">
          <pc:chgData name="Daniel Evenschor" userId="631c4ec1-52f2-4d77-ac6a-38a8d50c1d63" providerId="ADAL" clId="{898B53A7-BD88-4B16-AB11-E70FBD4DA8CC}" dt="2023-04-07T02:40:05.949" v="59" actId="26606"/>
          <pc:sldLayoutMkLst>
            <pc:docMk/>
            <pc:sldMasterMk cId="3530277066" sldId="2147483686"/>
            <pc:sldLayoutMk cId="3736649683" sldId="2147483683"/>
          </pc:sldLayoutMkLst>
        </pc:sldLayoutChg>
        <pc:sldLayoutChg chg="add">
          <pc:chgData name="Daniel Evenschor" userId="631c4ec1-52f2-4d77-ac6a-38a8d50c1d63" providerId="ADAL" clId="{898B53A7-BD88-4B16-AB11-E70FBD4DA8CC}" dt="2023-04-07T02:40:05.949" v="59" actId="26606"/>
          <pc:sldLayoutMkLst>
            <pc:docMk/>
            <pc:sldMasterMk cId="3530277066" sldId="2147483686"/>
            <pc:sldLayoutMk cId="724356466" sldId="2147483684"/>
          </pc:sldLayoutMkLst>
        </pc:sldLayoutChg>
        <pc:sldLayoutChg chg="add">
          <pc:chgData name="Daniel Evenschor" userId="631c4ec1-52f2-4d77-ac6a-38a8d50c1d63" providerId="ADAL" clId="{898B53A7-BD88-4B16-AB11-E70FBD4DA8CC}" dt="2023-04-07T02:40:05.949" v="59" actId="26606"/>
          <pc:sldLayoutMkLst>
            <pc:docMk/>
            <pc:sldMasterMk cId="3530277066" sldId="2147483686"/>
            <pc:sldLayoutMk cId="2843061349" sldId="2147483685"/>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0D2CCA-D1DF-4630-8FC5-83197FFE193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A012684-82B6-488E-B9A1-C1E6EC472ECF}">
      <dgm:prSet/>
      <dgm:spPr/>
      <dgm:t>
        <a:bodyPr/>
        <a:lstStyle/>
        <a:p>
          <a:pPr>
            <a:lnSpc>
              <a:spcPct val="100000"/>
            </a:lnSpc>
          </a:pPr>
          <a:r>
            <a:rPr lang="en-GB"/>
            <a:t>Cost of readmitted patients high</a:t>
          </a:r>
          <a:endParaRPr lang="en-US"/>
        </a:p>
      </dgm:t>
    </dgm:pt>
    <dgm:pt modelId="{4BC9167F-E68B-4EA5-AF80-0CE8E1A591B1}" type="parTrans" cxnId="{BF794128-9510-47F8-A32B-B3B7542D440F}">
      <dgm:prSet/>
      <dgm:spPr/>
      <dgm:t>
        <a:bodyPr/>
        <a:lstStyle/>
        <a:p>
          <a:endParaRPr lang="en-US"/>
        </a:p>
      </dgm:t>
    </dgm:pt>
    <dgm:pt modelId="{AAD3C903-3637-4015-ADDE-4AC6EBE14C18}" type="sibTrans" cxnId="{BF794128-9510-47F8-A32B-B3B7542D440F}">
      <dgm:prSet/>
      <dgm:spPr/>
      <dgm:t>
        <a:bodyPr/>
        <a:lstStyle/>
        <a:p>
          <a:pPr>
            <a:lnSpc>
              <a:spcPct val="100000"/>
            </a:lnSpc>
          </a:pPr>
          <a:endParaRPr lang="en-US"/>
        </a:p>
      </dgm:t>
    </dgm:pt>
    <dgm:pt modelId="{D755DFBF-43F8-43F3-B58C-7DA9A59D7FC1}">
      <dgm:prSet/>
      <dgm:spPr/>
      <dgm:t>
        <a:bodyPr/>
        <a:lstStyle/>
        <a:p>
          <a:pPr>
            <a:lnSpc>
              <a:spcPct val="100000"/>
            </a:lnSpc>
          </a:pPr>
          <a:r>
            <a:rPr lang="en-GB">
              <a:sym typeface="Wingdings" panose="05000000000000000000" pitchFamily="2" charset="2"/>
            </a:rPr>
            <a:t></a:t>
          </a:r>
          <a:r>
            <a:rPr lang="en-GB"/>
            <a:t> Limit patient readmission </a:t>
          </a:r>
          <a:endParaRPr lang="en-US"/>
        </a:p>
      </dgm:t>
    </dgm:pt>
    <dgm:pt modelId="{A4BD2577-3448-4FD4-A486-4548256E06EB}" type="parTrans" cxnId="{7BB223E6-5E92-47E9-8E34-EC91C7532FDF}">
      <dgm:prSet/>
      <dgm:spPr/>
      <dgm:t>
        <a:bodyPr/>
        <a:lstStyle/>
        <a:p>
          <a:endParaRPr lang="en-US"/>
        </a:p>
      </dgm:t>
    </dgm:pt>
    <dgm:pt modelId="{7033E9E6-6033-4304-896C-302A9E470C4A}" type="sibTrans" cxnId="{7BB223E6-5E92-47E9-8E34-EC91C7532FDF}">
      <dgm:prSet/>
      <dgm:spPr/>
      <dgm:t>
        <a:bodyPr/>
        <a:lstStyle/>
        <a:p>
          <a:pPr>
            <a:lnSpc>
              <a:spcPct val="100000"/>
            </a:lnSpc>
          </a:pPr>
          <a:endParaRPr lang="en-US"/>
        </a:p>
      </dgm:t>
    </dgm:pt>
    <dgm:pt modelId="{656A6C86-407B-482C-B8B5-632CC90E56CE}">
      <dgm:prSet/>
      <dgm:spPr/>
      <dgm:t>
        <a:bodyPr/>
        <a:lstStyle/>
        <a:p>
          <a:pPr>
            <a:lnSpc>
              <a:spcPct val="100000"/>
            </a:lnSpc>
          </a:pPr>
          <a:r>
            <a:rPr lang="en-GB"/>
            <a:t>Build a prediction model</a:t>
          </a:r>
          <a:endParaRPr lang="en-US"/>
        </a:p>
      </dgm:t>
    </dgm:pt>
    <dgm:pt modelId="{91BB2D0B-9F5E-40B6-A055-3336978CC1AD}" type="parTrans" cxnId="{BE4EB924-209A-4817-AC84-BEF2F760754C}">
      <dgm:prSet/>
      <dgm:spPr/>
      <dgm:t>
        <a:bodyPr/>
        <a:lstStyle/>
        <a:p>
          <a:endParaRPr lang="en-US"/>
        </a:p>
      </dgm:t>
    </dgm:pt>
    <dgm:pt modelId="{30EAD83E-4343-4051-9B05-B0C4FEF9F8C6}" type="sibTrans" cxnId="{BE4EB924-209A-4817-AC84-BEF2F760754C}">
      <dgm:prSet/>
      <dgm:spPr/>
      <dgm:t>
        <a:bodyPr/>
        <a:lstStyle/>
        <a:p>
          <a:pPr>
            <a:lnSpc>
              <a:spcPct val="100000"/>
            </a:lnSpc>
          </a:pPr>
          <a:endParaRPr lang="en-US"/>
        </a:p>
      </dgm:t>
    </dgm:pt>
    <dgm:pt modelId="{53C16626-05C0-49B0-AB5D-047F7DD8F4F7}">
      <dgm:prSet/>
      <dgm:spPr/>
      <dgm:t>
        <a:bodyPr/>
        <a:lstStyle/>
        <a:p>
          <a:pPr>
            <a:lnSpc>
              <a:spcPct val="100000"/>
            </a:lnSpc>
          </a:pPr>
          <a:r>
            <a:rPr lang="en-GB"/>
            <a:t>Identify top 100 patients for pilot project </a:t>
          </a:r>
          <a:endParaRPr lang="en-US"/>
        </a:p>
      </dgm:t>
    </dgm:pt>
    <dgm:pt modelId="{2C8FD34C-214F-42E9-A01E-431623B5EC14}" type="parTrans" cxnId="{00C43260-D1EA-4F74-825D-FF83A135B0ED}">
      <dgm:prSet/>
      <dgm:spPr/>
      <dgm:t>
        <a:bodyPr/>
        <a:lstStyle/>
        <a:p>
          <a:endParaRPr lang="en-US"/>
        </a:p>
      </dgm:t>
    </dgm:pt>
    <dgm:pt modelId="{F794C2F2-558D-45D4-956A-4321402A1D87}" type="sibTrans" cxnId="{00C43260-D1EA-4F74-825D-FF83A135B0ED}">
      <dgm:prSet/>
      <dgm:spPr/>
      <dgm:t>
        <a:bodyPr/>
        <a:lstStyle/>
        <a:p>
          <a:pPr>
            <a:lnSpc>
              <a:spcPct val="100000"/>
            </a:lnSpc>
          </a:pPr>
          <a:endParaRPr lang="en-US"/>
        </a:p>
      </dgm:t>
    </dgm:pt>
    <dgm:pt modelId="{99173C5D-ACC7-4503-8283-DAB31DB3CC81}">
      <dgm:prSet/>
      <dgm:spPr/>
      <dgm:t>
        <a:bodyPr/>
        <a:lstStyle/>
        <a:p>
          <a:pPr>
            <a:lnSpc>
              <a:spcPct val="100000"/>
            </a:lnSpc>
          </a:pPr>
          <a:r>
            <a:rPr lang="en-GB"/>
            <a:t>Get insights for Hospital </a:t>
          </a:r>
          <a:endParaRPr lang="en-US"/>
        </a:p>
      </dgm:t>
    </dgm:pt>
    <dgm:pt modelId="{D1335F8E-82F8-4C90-BCB8-E52A6D66729D}" type="parTrans" cxnId="{7C21A1F7-F3AC-41BD-BF79-E9733261D323}">
      <dgm:prSet/>
      <dgm:spPr/>
      <dgm:t>
        <a:bodyPr/>
        <a:lstStyle/>
        <a:p>
          <a:endParaRPr lang="en-US"/>
        </a:p>
      </dgm:t>
    </dgm:pt>
    <dgm:pt modelId="{13814F2A-FFCC-4408-8AF1-B54B140F29C0}" type="sibTrans" cxnId="{7C21A1F7-F3AC-41BD-BF79-E9733261D323}">
      <dgm:prSet/>
      <dgm:spPr/>
      <dgm:t>
        <a:bodyPr/>
        <a:lstStyle/>
        <a:p>
          <a:endParaRPr lang="en-US"/>
        </a:p>
      </dgm:t>
    </dgm:pt>
    <dgm:pt modelId="{D9492CC8-CB80-49E1-A484-05BB8B195A7D}" type="pres">
      <dgm:prSet presAssocID="{B70D2CCA-D1DF-4630-8FC5-83197FFE193B}" presName="root" presStyleCnt="0">
        <dgm:presLayoutVars>
          <dgm:dir/>
          <dgm:resizeHandles val="exact"/>
        </dgm:presLayoutVars>
      </dgm:prSet>
      <dgm:spPr/>
    </dgm:pt>
    <dgm:pt modelId="{C0E22687-9296-4698-A275-9D064F388590}" type="pres">
      <dgm:prSet presAssocID="{B70D2CCA-D1DF-4630-8FC5-83197FFE193B}" presName="container" presStyleCnt="0">
        <dgm:presLayoutVars>
          <dgm:dir/>
          <dgm:resizeHandles val="exact"/>
        </dgm:presLayoutVars>
      </dgm:prSet>
      <dgm:spPr/>
    </dgm:pt>
    <dgm:pt modelId="{116D4CE7-54B5-46ED-BCD8-3135E5505CEE}" type="pres">
      <dgm:prSet presAssocID="{8A012684-82B6-488E-B9A1-C1E6EC472ECF}" presName="compNode" presStyleCnt="0"/>
      <dgm:spPr/>
    </dgm:pt>
    <dgm:pt modelId="{3811CE57-1615-4F66-8D3D-95E4CB7865DF}" type="pres">
      <dgm:prSet presAssocID="{8A012684-82B6-488E-B9A1-C1E6EC472ECF}" presName="iconBgRect" presStyleLbl="bgShp" presStyleIdx="0" presStyleCnt="5"/>
      <dgm:spPr/>
    </dgm:pt>
    <dgm:pt modelId="{80C0CDA8-8AF0-4E99-9A80-3946F2B2C4BB}" type="pres">
      <dgm:prSet presAssocID="{8A012684-82B6-488E-B9A1-C1E6EC472E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46A3873C-FA0C-4052-BCD4-D25A9E45B29E}" type="pres">
      <dgm:prSet presAssocID="{8A012684-82B6-488E-B9A1-C1E6EC472ECF}" presName="spaceRect" presStyleCnt="0"/>
      <dgm:spPr/>
    </dgm:pt>
    <dgm:pt modelId="{4C0E157F-CE4C-47F1-B855-CE8F6E4C4E80}" type="pres">
      <dgm:prSet presAssocID="{8A012684-82B6-488E-B9A1-C1E6EC472ECF}" presName="textRect" presStyleLbl="revTx" presStyleIdx="0" presStyleCnt="5">
        <dgm:presLayoutVars>
          <dgm:chMax val="1"/>
          <dgm:chPref val="1"/>
        </dgm:presLayoutVars>
      </dgm:prSet>
      <dgm:spPr/>
    </dgm:pt>
    <dgm:pt modelId="{0596F2A8-36FB-4AE8-98F5-9B458399BB35}" type="pres">
      <dgm:prSet presAssocID="{AAD3C903-3637-4015-ADDE-4AC6EBE14C18}" presName="sibTrans" presStyleLbl="sibTrans2D1" presStyleIdx="0" presStyleCnt="0"/>
      <dgm:spPr/>
    </dgm:pt>
    <dgm:pt modelId="{61351BA5-1DB3-4F56-ABFC-F976B4C1AE61}" type="pres">
      <dgm:prSet presAssocID="{D755DFBF-43F8-43F3-B58C-7DA9A59D7FC1}" presName="compNode" presStyleCnt="0"/>
      <dgm:spPr/>
    </dgm:pt>
    <dgm:pt modelId="{B61C7360-9E70-4E45-B9CA-0CC4A6A497B9}" type="pres">
      <dgm:prSet presAssocID="{D755DFBF-43F8-43F3-B58C-7DA9A59D7FC1}" presName="iconBgRect" presStyleLbl="bgShp" presStyleIdx="1" presStyleCnt="5"/>
      <dgm:spPr/>
    </dgm:pt>
    <dgm:pt modelId="{7BBAA674-F85E-413A-A83A-4B7A9FC8ABD6}" type="pres">
      <dgm:prSet presAssocID="{D755DFBF-43F8-43F3-B58C-7DA9A59D7FC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ethoscope"/>
        </a:ext>
      </dgm:extLst>
    </dgm:pt>
    <dgm:pt modelId="{D78F9B38-C95E-40BB-89BF-E6F5BB4A4E5E}" type="pres">
      <dgm:prSet presAssocID="{D755DFBF-43F8-43F3-B58C-7DA9A59D7FC1}" presName="spaceRect" presStyleCnt="0"/>
      <dgm:spPr/>
    </dgm:pt>
    <dgm:pt modelId="{670CE073-0274-49E7-A35C-8E4EAE767D85}" type="pres">
      <dgm:prSet presAssocID="{D755DFBF-43F8-43F3-B58C-7DA9A59D7FC1}" presName="textRect" presStyleLbl="revTx" presStyleIdx="1" presStyleCnt="5">
        <dgm:presLayoutVars>
          <dgm:chMax val="1"/>
          <dgm:chPref val="1"/>
        </dgm:presLayoutVars>
      </dgm:prSet>
      <dgm:spPr/>
    </dgm:pt>
    <dgm:pt modelId="{2B995034-18A2-44C4-97D9-F1807EDB6F2B}" type="pres">
      <dgm:prSet presAssocID="{7033E9E6-6033-4304-896C-302A9E470C4A}" presName="sibTrans" presStyleLbl="sibTrans2D1" presStyleIdx="0" presStyleCnt="0"/>
      <dgm:spPr/>
    </dgm:pt>
    <dgm:pt modelId="{F05CCC74-8673-4C30-A027-710EF7BBF176}" type="pres">
      <dgm:prSet presAssocID="{656A6C86-407B-482C-B8B5-632CC90E56CE}" presName="compNode" presStyleCnt="0"/>
      <dgm:spPr/>
    </dgm:pt>
    <dgm:pt modelId="{CBB0F439-C697-4506-830B-2C6C02C24C83}" type="pres">
      <dgm:prSet presAssocID="{656A6C86-407B-482C-B8B5-632CC90E56CE}" presName="iconBgRect" presStyleLbl="bgShp" presStyleIdx="2" presStyleCnt="5"/>
      <dgm:spPr/>
    </dgm:pt>
    <dgm:pt modelId="{B835459B-CD25-4181-B11E-6E8BD2FC0030}" type="pres">
      <dgm:prSet presAssocID="{656A6C86-407B-482C-B8B5-632CC90E56C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0249CC49-C7C3-43BC-8085-37BACF257EBE}" type="pres">
      <dgm:prSet presAssocID="{656A6C86-407B-482C-B8B5-632CC90E56CE}" presName="spaceRect" presStyleCnt="0"/>
      <dgm:spPr/>
    </dgm:pt>
    <dgm:pt modelId="{34A93C3F-DCA4-4B31-8984-F15160A5A4DF}" type="pres">
      <dgm:prSet presAssocID="{656A6C86-407B-482C-B8B5-632CC90E56CE}" presName="textRect" presStyleLbl="revTx" presStyleIdx="2" presStyleCnt="5">
        <dgm:presLayoutVars>
          <dgm:chMax val="1"/>
          <dgm:chPref val="1"/>
        </dgm:presLayoutVars>
      </dgm:prSet>
      <dgm:spPr/>
    </dgm:pt>
    <dgm:pt modelId="{803D2185-2C0A-4BF2-B86E-66C0C336064E}" type="pres">
      <dgm:prSet presAssocID="{30EAD83E-4343-4051-9B05-B0C4FEF9F8C6}" presName="sibTrans" presStyleLbl="sibTrans2D1" presStyleIdx="0" presStyleCnt="0"/>
      <dgm:spPr/>
    </dgm:pt>
    <dgm:pt modelId="{1041434F-7326-424E-B3EB-33B0EA467147}" type="pres">
      <dgm:prSet presAssocID="{53C16626-05C0-49B0-AB5D-047F7DD8F4F7}" presName="compNode" presStyleCnt="0"/>
      <dgm:spPr/>
    </dgm:pt>
    <dgm:pt modelId="{54C198E7-E705-49AC-9811-22A6AD7E65D6}" type="pres">
      <dgm:prSet presAssocID="{53C16626-05C0-49B0-AB5D-047F7DD8F4F7}" presName="iconBgRect" presStyleLbl="bgShp" presStyleIdx="3" presStyleCnt="5"/>
      <dgm:spPr/>
    </dgm:pt>
    <dgm:pt modelId="{B42C67F2-1D37-46F1-AC99-133E4D6DBDAD}" type="pres">
      <dgm:prSet presAssocID="{53C16626-05C0-49B0-AB5D-047F7DD8F4F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FBB340BF-3298-4B17-8B8A-552A6F4D4A32}" type="pres">
      <dgm:prSet presAssocID="{53C16626-05C0-49B0-AB5D-047F7DD8F4F7}" presName="spaceRect" presStyleCnt="0"/>
      <dgm:spPr/>
    </dgm:pt>
    <dgm:pt modelId="{B7F77FB1-244D-4462-AA60-864E268CAE67}" type="pres">
      <dgm:prSet presAssocID="{53C16626-05C0-49B0-AB5D-047F7DD8F4F7}" presName="textRect" presStyleLbl="revTx" presStyleIdx="3" presStyleCnt="5">
        <dgm:presLayoutVars>
          <dgm:chMax val="1"/>
          <dgm:chPref val="1"/>
        </dgm:presLayoutVars>
      </dgm:prSet>
      <dgm:spPr/>
    </dgm:pt>
    <dgm:pt modelId="{54A6384C-BF34-46F3-9FFF-D04BAEA4F392}" type="pres">
      <dgm:prSet presAssocID="{F794C2F2-558D-45D4-956A-4321402A1D87}" presName="sibTrans" presStyleLbl="sibTrans2D1" presStyleIdx="0" presStyleCnt="0"/>
      <dgm:spPr/>
    </dgm:pt>
    <dgm:pt modelId="{F6556929-D6BD-4E50-B5A5-CFBB51BAD216}" type="pres">
      <dgm:prSet presAssocID="{99173C5D-ACC7-4503-8283-DAB31DB3CC81}" presName="compNode" presStyleCnt="0"/>
      <dgm:spPr/>
    </dgm:pt>
    <dgm:pt modelId="{E0CA3E80-2BEB-4307-86E2-BD6A3B9F2A0D}" type="pres">
      <dgm:prSet presAssocID="{99173C5D-ACC7-4503-8283-DAB31DB3CC81}" presName="iconBgRect" presStyleLbl="bgShp" presStyleIdx="4" presStyleCnt="5"/>
      <dgm:spPr/>
    </dgm:pt>
    <dgm:pt modelId="{85322BB8-8251-4570-8DF3-9FF30D8480E7}" type="pres">
      <dgm:prSet presAssocID="{99173C5D-ACC7-4503-8283-DAB31DB3CC8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edical"/>
        </a:ext>
      </dgm:extLst>
    </dgm:pt>
    <dgm:pt modelId="{26C6F47B-C4BD-472D-A232-9564DFE185A0}" type="pres">
      <dgm:prSet presAssocID="{99173C5D-ACC7-4503-8283-DAB31DB3CC81}" presName="spaceRect" presStyleCnt="0"/>
      <dgm:spPr/>
    </dgm:pt>
    <dgm:pt modelId="{AF4E5215-89AB-446A-8E4E-E6C1A68EA62F}" type="pres">
      <dgm:prSet presAssocID="{99173C5D-ACC7-4503-8283-DAB31DB3CC81}" presName="textRect" presStyleLbl="revTx" presStyleIdx="4" presStyleCnt="5">
        <dgm:presLayoutVars>
          <dgm:chMax val="1"/>
          <dgm:chPref val="1"/>
        </dgm:presLayoutVars>
      </dgm:prSet>
      <dgm:spPr/>
    </dgm:pt>
  </dgm:ptLst>
  <dgm:cxnLst>
    <dgm:cxn modelId="{8A37AE1F-BD02-47AF-B42B-29BA5F0D2388}" type="presOf" srcId="{AAD3C903-3637-4015-ADDE-4AC6EBE14C18}" destId="{0596F2A8-36FB-4AE8-98F5-9B458399BB35}" srcOrd="0" destOrd="0" presId="urn:microsoft.com/office/officeart/2018/2/layout/IconCircleList"/>
    <dgm:cxn modelId="{BE4EB924-209A-4817-AC84-BEF2F760754C}" srcId="{B70D2CCA-D1DF-4630-8FC5-83197FFE193B}" destId="{656A6C86-407B-482C-B8B5-632CC90E56CE}" srcOrd="2" destOrd="0" parTransId="{91BB2D0B-9F5E-40B6-A055-3336978CC1AD}" sibTransId="{30EAD83E-4343-4051-9B05-B0C4FEF9F8C6}"/>
    <dgm:cxn modelId="{BF794128-9510-47F8-A32B-B3B7542D440F}" srcId="{B70D2CCA-D1DF-4630-8FC5-83197FFE193B}" destId="{8A012684-82B6-488E-B9A1-C1E6EC472ECF}" srcOrd="0" destOrd="0" parTransId="{4BC9167F-E68B-4EA5-AF80-0CE8E1A591B1}" sibTransId="{AAD3C903-3637-4015-ADDE-4AC6EBE14C18}"/>
    <dgm:cxn modelId="{95806B36-F904-4462-AA29-0CCD88DE2D48}" type="presOf" srcId="{F794C2F2-558D-45D4-956A-4321402A1D87}" destId="{54A6384C-BF34-46F3-9FFF-D04BAEA4F392}" srcOrd="0" destOrd="0" presId="urn:microsoft.com/office/officeart/2018/2/layout/IconCircleList"/>
    <dgm:cxn modelId="{00C43260-D1EA-4F74-825D-FF83A135B0ED}" srcId="{B70D2CCA-D1DF-4630-8FC5-83197FFE193B}" destId="{53C16626-05C0-49B0-AB5D-047F7DD8F4F7}" srcOrd="3" destOrd="0" parTransId="{2C8FD34C-214F-42E9-A01E-431623B5EC14}" sibTransId="{F794C2F2-558D-45D4-956A-4321402A1D87}"/>
    <dgm:cxn modelId="{6DA9CC64-1CE0-4B9A-B7A8-59B2C711A179}" type="presOf" srcId="{656A6C86-407B-482C-B8B5-632CC90E56CE}" destId="{34A93C3F-DCA4-4B31-8984-F15160A5A4DF}" srcOrd="0" destOrd="0" presId="urn:microsoft.com/office/officeart/2018/2/layout/IconCircleList"/>
    <dgm:cxn modelId="{7AAEEE56-7115-4BB3-A426-A2B254BAD764}" type="presOf" srcId="{99173C5D-ACC7-4503-8283-DAB31DB3CC81}" destId="{AF4E5215-89AB-446A-8E4E-E6C1A68EA62F}" srcOrd="0" destOrd="0" presId="urn:microsoft.com/office/officeart/2018/2/layout/IconCircleList"/>
    <dgm:cxn modelId="{4319908A-F668-4A69-9156-438C31D1303A}" type="presOf" srcId="{30EAD83E-4343-4051-9B05-B0C4FEF9F8C6}" destId="{803D2185-2C0A-4BF2-B86E-66C0C336064E}" srcOrd="0" destOrd="0" presId="urn:microsoft.com/office/officeart/2018/2/layout/IconCircleList"/>
    <dgm:cxn modelId="{562EB08D-9FDD-4723-9036-A8ADE670633D}" type="presOf" srcId="{B70D2CCA-D1DF-4630-8FC5-83197FFE193B}" destId="{D9492CC8-CB80-49E1-A484-05BB8B195A7D}" srcOrd="0" destOrd="0" presId="urn:microsoft.com/office/officeart/2018/2/layout/IconCircleList"/>
    <dgm:cxn modelId="{7AD95FA6-196A-4620-8C3B-DF7791480024}" type="presOf" srcId="{8A012684-82B6-488E-B9A1-C1E6EC472ECF}" destId="{4C0E157F-CE4C-47F1-B855-CE8F6E4C4E80}" srcOrd="0" destOrd="0" presId="urn:microsoft.com/office/officeart/2018/2/layout/IconCircleList"/>
    <dgm:cxn modelId="{60E206B6-42A8-496A-ABE9-557D96B34D9C}" type="presOf" srcId="{7033E9E6-6033-4304-896C-302A9E470C4A}" destId="{2B995034-18A2-44C4-97D9-F1807EDB6F2B}" srcOrd="0" destOrd="0" presId="urn:microsoft.com/office/officeart/2018/2/layout/IconCircleList"/>
    <dgm:cxn modelId="{E1194CC2-80F5-45E5-8CC6-F8B0EEE559D3}" type="presOf" srcId="{D755DFBF-43F8-43F3-B58C-7DA9A59D7FC1}" destId="{670CE073-0274-49E7-A35C-8E4EAE767D85}" srcOrd="0" destOrd="0" presId="urn:microsoft.com/office/officeart/2018/2/layout/IconCircleList"/>
    <dgm:cxn modelId="{F3E41AD7-D655-4A7B-9F67-788FC1836453}" type="presOf" srcId="{53C16626-05C0-49B0-AB5D-047F7DD8F4F7}" destId="{B7F77FB1-244D-4462-AA60-864E268CAE67}" srcOrd="0" destOrd="0" presId="urn:microsoft.com/office/officeart/2018/2/layout/IconCircleList"/>
    <dgm:cxn modelId="{7BB223E6-5E92-47E9-8E34-EC91C7532FDF}" srcId="{B70D2CCA-D1DF-4630-8FC5-83197FFE193B}" destId="{D755DFBF-43F8-43F3-B58C-7DA9A59D7FC1}" srcOrd="1" destOrd="0" parTransId="{A4BD2577-3448-4FD4-A486-4548256E06EB}" sibTransId="{7033E9E6-6033-4304-896C-302A9E470C4A}"/>
    <dgm:cxn modelId="{7C21A1F7-F3AC-41BD-BF79-E9733261D323}" srcId="{B70D2CCA-D1DF-4630-8FC5-83197FFE193B}" destId="{99173C5D-ACC7-4503-8283-DAB31DB3CC81}" srcOrd="4" destOrd="0" parTransId="{D1335F8E-82F8-4C90-BCB8-E52A6D66729D}" sibTransId="{13814F2A-FFCC-4408-8AF1-B54B140F29C0}"/>
    <dgm:cxn modelId="{0EA6DE61-0E27-4448-B505-D14B94937F85}" type="presParOf" srcId="{D9492CC8-CB80-49E1-A484-05BB8B195A7D}" destId="{C0E22687-9296-4698-A275-9D064F388590}" srcOrd="0" destOrd="0" presId="urn:microsoft.com/office/officeart/2018/2/layout/IconCircleList"/>
    <dgm:cxn modelId="{29992107-6CD5-4C27-8C80-A0B789051568}" type="presParOf" srcId="{C0E22687-9296-4698-A275-9D064F388590}" destId="{116D4CE7-54B5-46ED-BCD8-3135E5505CEE}" srcOrd="0" destOrd="0" presId="urn:microsoft.com/office/officeart/2018/2/layout/IconCircleList"/>
    <dgm:cxn modelId="{5DB0E933-0839-4449-A305-05DA47D53902}" type="presParOf" srcId="{116D4CE7-54B5-46ED-BCD8-3135E5505CEE}" destId="{3811CE57-1615-4F66-8D3D-95E4CB7865DF}" srcOrd="0" destOrd="0" presId="urn:microsoft.com/office/officeart/2018/2/layout/IconCircleList"/>
    <dgm:cxn modelId="{93A130DE-6858-4FD5-9C47-9D17544C89D8}" type="presParOf" srcId="{116D4CE7-54B5-46ED-BCD8-3135E5505CEE}" destId="{80C0CDA8-8AF0-4E99-9A80-3946F2B2C4BB}" srcOrd="1" destOrd="0" presId="urn:microsoft.com/office/officeart/2018/2/layout/IconCircleList"/>
    <dgm:cxn modelId="{C544124A-13FC-4215-95D0-17548813CE9D}" type="presParOf" srcId="{116D4CE7-54B5-46ED-BCD8-3135E5505CEE}" destId="{46A3873C-FA0C-4052-BCD4-D25A9E45B29E}" srcOrd="2" destOrd="0" presId="urn:microsoft.com/office/officeart/2018/2/layout/IconCircleList"/>
    <dgm:cxn modelId="{408A4F41-E14A-48DC-9E0B-97B8BBA307A3}" type="presParOf" srcId="{116D4CE7-54B5-46ED-BCD8-3135E5505CEE}" destId="{4C0E157F-CE4C-47F1-B855-CE8F6E4C4E80}" srcOrd="3" destOrd="0" presId="urn:microsoft.com/office/officeart/2018/2/layout/IconCircleList"/>
    <dgm:cxn modelId="{24718205-3126-4DD0-98FE-DF96A972816D}" type="presParOf" srcId="{C0E22687-9296-4698-A275-9D064F388590}" destId="{0596F2A8-36FB-4AE8-98F5-9B458399BB35}" srcOrd="1" destOrd="0" presId="urn:microsoft.com/office/officeart/2018/2/layout/IconCircleList"/>
    <dgm:cxn modelId="{AF7D6F18-9EC8-4013-9277-26AAAF68C80B}" type="presParOf" srcId="{C0E22687-9296-4698-A275-9D064F388590}" destId="{61351BA5-1DB3-4F56-ABFC-F976B4C1AE61}" srcOrd="2" destOrd="0" presId="urn:microsoft.com/office/officeart/2018/2/layout/IconCircleList"/>
    <dgm:cxn modelId="{E5CD4C3C-A2CD-4287-A292-C0E046C330AA}" type="presParOf" srcId="{61351BA5-1DB3-4F56-ABFC-F976B4C1AE61}" destId="{B61C7360-9E70-4E45-B9CA-0CC4A6A497B9}" srcOrd="0" destOrd="0" presId="urn:microsoft.com/office/officeart/2018/2/layout/IconCircleList"/>
    <dgm:cxn modelId="{DBCC32CF-1E79-4D5C-9E77-CA48436124FB}" type="presParOf" srcId="{61351BA5-1DB3-4F56-ABFC-F976B4C1AE61}" destId="{7BBAA674-F85E-413A-A83A-4B7A9FC8ABD6}" srcOrd="1" destOrd="0" presId="urn:microsoft.com/office/officeart/2018/2/layout/IconCircleList"/>
    <dgm:cxn modelId="{383B47B9-E471-4112-B234-8E02D8DACF90}" type="presParOf" srcId="{61351BA5-1DB3-4F56-ABFC-F976B4C1AE61}" destId="{D78F9B38-C95E-40BB-89BF-E6F5BB4A4E5E}" srcOrd="2" destOrd="0" presId="urn:microsoft.com/office/officeart/2018/2/layout/IconCircleList"/>
    <dgm:cxn modelId="{AEA5666F-1051-4D5E-8AA8-F162A54152A3}" type="presParOf" srcId="{61351BA5-1DB3-4F56-ABFC-F976B4C1AE61}" destId="{670CE073-0274-49E7-A35C-8E4EAE767D85}" srcOrd="3" destOrd="0" presId="urn:microsoft.com/office/officeart/2018/2/layout/IconCircleList"/>
    <dgm:cxn modelId="{70978A1F-5D4D-4AA8-B105-B286790FDD54}" type="presParOf" srcId="{C0E22687-9296-4698-A275-9D064F388590}" destId="{2B995034-18A2-44C4-97D9-F1807EDB6F2B}" srcOrd="3" destOrd="0" presId="urn:microsoft.com/office/officeart/2018/2/layout/IconCircleList"/>
    <dgm:cxn modelId="{F290B917-625A-4F2F-8546-29F02546B0DD}" type="presParOf" srcId="{C0E22687-9296-4698-A275-9D064F388590}" destId="{F05CCC74-8673-4C30-A027-710EF7BBF176}" srcOrd="4" destOrd="0" presId="urn:microsoft.com/office/officeart/2018/2/layout/IconCircleList"/>
    <dgm:cxn modelId="{CC505FE7-0DE1-4D04-86C4-81BB083AE2FF}" type="presParOf" srcId="{F05CCC74-8673-4C30-A027-710EF7BBF176}" destId="{CBB0F439-C697-4506-830B-2C6C02C24C83}" srcOrd="0" destOrd="0" presId="urn:microsoft.com/office/officeart/2018/2/layout/IconCircleList"/>
    <dgm:cxn modelId="{896A92A4-B514-4FF3-9F41-E577BE44E25B}" type="presParOf" srcId="{F05CCC74-8673-4C30-A027-710EF7BBF176}" destId="{B835459B-CD25-4181-B11E-6E8BD2FC0030}" srcOrd="1" destOrd="0" presId="urn:microsoft.com/office/officeart/2018/2/layout/IconCircleList"/>
    <dgm:cxn modelId="{DA2F4DA1-2DB3-4989-8250-549B0CF86AAC}" type="presParOf" srcId="{F05CCC74-8673-4C30-A027-710EF7BBF176}" destId="{0249CC49-C7C3-43BC-8085-37BACF257EBE}" srcOrd="2" destOrd="0" presId="urn:microsoft.com/office/officeart/2018/2/layout/IconCircleList"/>
    <dgm:cxn modelId="{82D964BD-C085-421D-869F-D4B93D414DE0}" type="presParOf" srcId="{F05CCC74-8673-4C30-A027-710EF7BBF176}" destId="{34A93C3F-DCA4-4B31-8984-F15160A5A4DF}" srcOrd="3" destOrd="0" presId="urn:microsoft.com/office/officeart/2018/2/layout/IconCircleList"/>
    <dgm:cxn modelId="{68BFFEE5-BDE1-49B2-9679-3136FD97FF09}" type="presParOf" srcId="{C0E22687-9296-4698-A275-9D064F388590}" destId="{803D2185-2C0A-4BF2-B86E-66C0C336064E}" srcOrd="5" destOrd="0" presId="urn:microsoft.com/office/officeart/2018/2/layout/IconCircleList"/>
    <dgm:cxn modelId="{E3A5F81B-7D5D-47CF-B51F-48EA51D7892D}" type="presParOf" srcId="{C0E22687-9296-4698-A275-9D064F388590}" destId="{1041434F-7326-424E-B3EB-33B0EA467147}" srcOrd="6" destOrd="0" presId="urn:microsoft.com/office/officeart/2018/2/layout/IconCircleList"/>
    <dgm:cxn modelId="{FDDA9C03-1D02-4DDB-A1C2-F343F7447BC8}" type="presParOf" srcId="{1041434F-7326-424E-B3EB-33B0EA467147}" destId="{54C198E7-E705-49AC-9811-22A6AD7E65D6}" srcOrd="0" destOrd="0" presId="urn:microsoft.com/office/officeart/2018/2/layout/IconCircleList"/>
    <dgm:cxn modelId="{FAD124F8-B4DE-413E-AEA7-9DBBC39D720A}" type="presParOf" srcId="{1041434F-7326-424E-B3EB-33B0EA467147}" destId="{B42C67F2-1D37-46F1-AC99-133E4D6DBDAD}" srcOrd="1" destOrd="0" presId="urn:microsoft.com/office/officeart/2018/2/layout/IconCircleList"/>
    <dgm:cxn modelId="{EF663D7C-79F4-4167-8ED5-B3217045C24C}" type="presParOf" srcId="{1041434F-7326-424E-B3EB-33B0EA467147}" destId="{FBB340BF-3298-4B17-8B8A-552A6F4D4A32}" srcOrd="2" destOrd="0" presId="urn:microsoft.com/office/officeart/2018/2/layout/IconCircleList"/>
    <dgm:cxn modelId="{AAA684DA-37B6-45CE-AF7B-CC49AA8E8D43}" type="presParOf" srcId="{1041434F-7326-424E-B3EB-33B0EA467147}" destId="{B7F77FB1-244D-4462-AA60-864E268CAE67}" srcOrd="3" destOrd="0" presId="urn:microsoft.com/office/officeart/2018/2/layout/IconCircleList"/>
    <dgm:cxn modelId="{690FDE13-CB40-44D6-B14A-FB7AAE7DE5B2}" type="presParOf" srcId="{C0E22687-9296-4698-A275-9D064F388590}" destId="{54A6384C-BF34-46F3-9FFF-D04BAEA4F392}" srcOrd="7" destOrd="0" presId="urn:microsoft.com/office/officeart/2018/2/layout/IconCircleList"/>
    <dgm:cxn modelId="{916A6791-ADB9-4B09-BF73-8D3CA8DB1440}" type="presParOf" srcId="{C0E22687-9296-4698-A275-9D064F388590}" destId="{F6556929-D6BD-4E50-B5A5-CFBB51BAD216}" srcOrd="8" destOrd="0" presId="urn:microsoft.com/office/officeart/2018/2/layout/IconCircleList"/>
    <dgm:cxn modelId="{8534159B-ADAD-476C-89AE-9C9AA7D3CE1A}" type="presParOf" srcId="{F6556929-D6BD-4E50-B5A5-CFBB51BAD216}" destId="{E0CA3E80-2BEB-4307-86E2-BD6A3B9F2A0D}" srcOrd="0" destOrd="0" presId="urn:microsoft.com/office/officeart/2018/2/layout/IconCircleList"/>
    <dgm:cxn modelId="{5FCDCC8E-8B07-4A8F-8981-C11E52D9C7AA}" type="presParOf" srcId="{F6556929-D6BD-4E50-B5A5-CFBB51BAD216}" destId="{85322BB8-8251-4570-8DF3-9FF30D8480E7}" srcOrd="1" destOrd="0" presId="urn:microsoft.com/office/officeart/2018/2/layout/IconCircleList"/>
    <dgm:cxn modelId="{D74B7257-855A-4F37-9CBA-9B77874740C6}" type="presParOf" srcId="{F6556929-D6BD-4E50-B5A5-CFBB51BAD216}" destId="{26C6F47B-C4BD-472D-A232-9564DFE185A0}" srcOrd="2" destOrd="0" presId="urn:microsoft.com/office/officeart/2018/2/layout/IconCircleList"/>
    <dgm:cxn modelId="{5B239D2F-81EB-4DB9-85A2-E63DA7E26CC0}" type="presParOf" srcId="{F6556929-D6BD-4E50-B5A5-CFBB51BAD216}" destId="{AF4E5215-89AB-446A-8E4E-E6C1A68EA62F}"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C5A03E-7283-4FE7-8895-FF22D63B8FB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165FC9B-A80C-4C28-A4A1-82FEF4353C85}">
      <dgm:prSet/>
      <dgm:spPr/>
      <dgm:t>
        <a:bodyPr/>
        <a:lstStyle/>
        <a:p>
          <a:pPr>
            <a:lnSpc>
              <a:spcPct val="100000"/>
            </a:lnSpc>
          </a:pPr>
          <a:r>
            <a:rPr lang="en-GB"/>
            <a:t>Data</a:t>
          </a:r>
          <a:endParaRPr lang="en-US"/>
        </a:p>
      </dgm:t>
    </dgm:pt>
    <dgm:pt modelId="{F5CAB9C4-2433-4199-89BA-178C716AD0D6}" type="parTrans" cxnId="{024E6D23-1ADB-4118-947A-469769F3972B}">
      <dgm:prSet/>
      <dgm:spPr/>
      <dgm:t>
        <a:bodyPr/>
        <a:lstStyle/>
        <a:p>
          <a:endParaRPr lang="en-US"/>
        </a:p>
      </dgm:t>
    </dgm:pt>
    <dgm:pt modelId="{493BC537-5B72-4A36-B731-21B0E3C6316E}" type="sibTrans" cxnId="{024E6D23-1ADB-4118-947A-469769F3972B}">
      <dgm:prSet/>
      <dgm:spPr/>
      <dgm:t>
        <a:bodyPr/>
        <a:lstStyle/>
        <a:p>
          <a:endParaRPr lang="en-US"/>
        </a:p>
      </dgm:t>
    </dgm:pt>
    <dgm:pt modelId="{9EFC84D6-A130-4919-BA09-7265C561AB2A}">
      <dgm:prSet/>
      <dgm:spPr/>
      <dgm:t>
        <a:bodyPr/>
        <a:lstStyle/>
        <a:p>
          <a:pPr>
            <a:lnSpc>
              <a:spcPct val="100000"/>
            </a:lnSpc>
          </a:pPr>
          <a:r>
            <a:rPr lang="en-GB"/>
            <a:t>Assumptions &amp; Limitations</a:t>
          </a:r>
          <a:endParaRPr lang="en-US"/>
        </a:p>
      </dgm:t>
    </dgm:pt>
    <dgm:pt modelId="{D7BB8E80-CF5B-42C4-97DE-977F712C8301}" type="parTrans" cxnId="{A2E4A684-1357-4079-8540-3F36EC04DA73}">
      <dgm:prSet/>
      <dgm:spPr/>
      <dgm:t>
        <a:bodyPr/>
        <a:lstStyle/>
        <a:p>
          <a:endParaRPr lang="en-US"/>
        </a:p>
      </dgm:t>
    </dgm:pt>
    <dgm:pt modelId="{CDCE7A32-17DC-403C-8FC5-A50C63514DF6}" type="sibTrans" cxnId="{A2E4A684-1357-4079-8540-3F36EC04DA73}">
      <dgm:prSet/>
      <dgm:spPr/>
      <dgm:t>
        <a:bodyPr/>
        <a:lstStyle/>
        <a:p>
          <a:endParaRPr lang="en-US"/>
        </a:p>
      </dgm:t>
    </dgm:pt>
    <dgm:pt modelId="{857BB677-B007-4FFA-B798-DF9FBE13F804}">
      <dgm:prSet/>
      <dgm:spPr/>
      <dgm:t>
        <a:bodyPr/>
        <a:lstStyle/>
        <a:p>
          <a:pPr>
            <a:lnSpc>
              <a:spcPct val="100000"/>
            </a:lnSpc>
          </a:pPr>
          <a:r>
            <a:rPr lang="en-GB" dirty="0"/>
            <a:t>Model Selection</a:t>
          </a:r>
          <a:endParaRPr lang="en-US" dirty="0"/>
        </a:p>
      </dgm:t>
    </dgm:pt>
    <dgm:pt modelId="{359D90B5-6927-407B-84E5-1EA0FD1C0343}" type="parTrans" cxnId="{341923EF-12A6-4473-9905-F14E34613E1F}">
      <dgm:prSet/>
      <dgm:spPr/>
      <dgm:t>
        <a:bodyPr/>
        <a:lstStyle/>
        <a:p>
          <a:endParaRPr lang="en-US"/>
        </a:p>
      </dgm:t>
    </dgm:pt>
    <dgm:pt modelId="{3267713F-CD71-4AEC-A560-F7D23997F852}" type="sibTrans" cxnId="{341923EF-12A6-4473-9905-F14E34613E1F}">
      <dgm:prSet/>
      <dgm:spPr/>
      <dgm:t>
        <a:bodyPr/>
        <a:lstStyle/>
        <a:p>
          <a:endParaRPr lang="en-US"/>
        </a:p>
      </dgm:t>
    </dgm:pt>
    <dgm:pt modelId="{43DA47F5-CC87-430A-AFB6-2A151172DDE3}">
      <dgm:prSet/>
      <dgm:spPr/>
      <dgm:t>
        <a:bodyPr/>
        <a:lstStyle/>
        <a:p>
          <a:pPr>
            <a:lnSpc>
              <a:spcPct val="100000"/>
            </a:lnSpc>
          </a:pPr>
          <a:r>
            <a:rPr lang="en-GB" dirty="0"/>
            <a:t>Insights --&gt; Top 100 </a:t>
          </a:r>
          <a:endParaRPr lang="en-US" dirty="0"/>
        </a:p>
      </dgm:t>
    </dgm:pt>
    <dgm:pt modelId="{FBCAC83A-4FDE-4716-B656-7072E9F5214F}" type="parTrans" cxnId="{663DAD5E-A0E4-47A5-8672-12095D7619DD}">
      <dgm:prSet/>
      <dgm:spPr/>
      <dgm:t>
        <a:bodyPr/>
        <a:lstStyle/>
        <a:p>
          <a:endParaRPr lang="en-US"/>
        </a:p>
      </dgm:t>
    </dgm:pt>
    <dgm:pt modelId="{03AB09EB-C7EF-4AC2-A606-39F82EF3CB97}" type="sibTrans" cxnId="{663DAD5E-A0E4-47A5-8672-12095D7619DD}">
      <dgm:prSet/>
      <dgm:spPr/>
      <dgm:t>
        <a:bodyPr/>
        <a:lstStyle/>
        <a:p>
          <a:endParaRPr lang="en-US"/>
        </a:p>
      </dgm:t>
    </dgm:pt>
    <dgm:pt modelId="{C787080A-F6F6-4C37-9A0A-C4DC4A45FED9}">
      <dgm:prSet/>
      <dgm:spPr/>
      <dgm:t>
        <a:bodyPr/>
        <a:lstStyle/>
        <a:p>
          <a:pPr>
            <a:lnSpc>
              <a:spcPct val="100000"/>
            </a:lnSpc>
          </a:pPr>
          <a:r>
            <a:rPr lang="en-GB" dirty="0"/>
            <a:t>Recommendations &amp; Conclusion</a:t>
          </a:r>
          <a:endParaRPr lang="en-US" dirty="0"/>
        </a:p>
      </dgm:t>
    </dgm:pt>
    <dgm:pt modelId="{186445F4-1A39-4854-A1F4-71295C1E1F67}" type="parTrans" cxnId="{7658351F-0DC3-4E29-B105-CCA86FF92000}">
      <dgm:prSet/>
      <dgm:spPr/>
      <dgm:t>
        <a:bodyPr/>
        <a:lstStyle/>
        <a:p>
          <a:endParaRPr lang="en-US"/>
        </a:p>
      </dgm:t>
    </dgm:pt>
    <dgm:pt modelId="{AC44EAE7-F3DA-4122-80BD-E9E6989A07B4}" type="sibTrans" cxnId="{7658351F-0DC3-4E29-B105-CCA86FF92000}">
      <dgm:prSet/>
      <dgm:spPr/>
      <dgm:t>
        <a:bodyPr/>
        <a:lstStyle/>
        <a:p>
          <a:endParaRPr lang="en-US"/>
        </a:p>
      </dgm:t>
    </dgm:pt>
    <dgm:pt modelId="{D1FA5364-C11B-42CB-B512-BFEE986C6E65}" type="pres">
      <dgm:prSet presAssocID="{B2C5A03E-7283-4FE7-8895-FF22D63B8FBC}" presName="root" presStyleCnt="0">
        <dgm:presLayoutVars>
          <dgm:dir/>
          <dgm:resizeHandles val="exact"/>
        </dgm:presLayoutVars>
      </dgm:prSet>
      <dgm:spPr/>
    </dgm:pt>
    <dgm:pt modelId="{90320627-484D-47CA-983A-09D7865402E3}" type="pres">
      <dgm:prSet presAssocID="{D165FC9B-A80C-4C28-A4A1-82FEF4353C85}" presName="compNode" presStyleCnt="0"/>
      <dgm:spPr/>
    </dgm:pt>
    <dgm:pt modelId="{7B11E1D8-9ECB-44D0-913A-40D4F7F73CB8}" type="pres">
      <dgm:prSet presAssocID="{D165FC9B-A80C-4C28-A4A1-82FEF4353C85}" presName="bgRect" presStyleLbl="bgShp" presStyleIdx="0" presStyleCnt="5"/>
      <dgm:spPr/>
    </dgm:pt>
    <dgm:pt modelId="{66A71ED6-4303-4038-B680-FA03647E9DEE}" type="pres">
      <dgm:prSet presAssocID="{D165FC9B-A80C-4C28-A4A1-82FEF4353C8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E9834BB2-E508-47B9-A3AE-D6C2EE23123C}" type="pres">
      <dgm:prSet presAssocID="{D165FC9B-A80C-4C28-A4A1-82FEF4353C85}" presName="spaceRect" presStyleCnt="0"/>
      <dgm:spPr/>
    </dgm:pt>
    <dgm:pt modelId="{5AEFB803-7C11-4261-8D04-0240BF5D3ED6}" type="pres">
      <dgm:prSet presAssocID="{D165FC9B-A80C-4C28-A4A1-82FEF4353C85}" presName="parTx" presStyleLbl="revTx" presStyleIdx="0" presStyleCnt="5">
        <dgm:presLayoutVars>
          <dgm:chMax val="0"/>
          <dgm:chPref val="0"/>
        </dgm:presLayoutVars>
      </dgm:prSet>
      <dgm:spPr/>
    </dgm:pt>
    <dgm:pt modelId="{CC2A2E0E-15B7-4440-AFC3-5E23B83F2EA9}" type="pres">
      <dgm:prSet presAssocID="{493BC537-5B72-4A36-B731-21B0E3C6316E}" presName="sibTrans" presStyleCnt="0"/>
      <dgm:spPr/>
    </dgm:pt>
    <dgm:pt modelId="{08712AE5-AC02-47AA-90F5-7C76E09C7FB8}" type="pres">
      <dgm:prSet presAssocID="{9EFC84D6-A130-4919-BA09-7265C561AB2A}" presName="compNode" presStyleCnt="0"/>
      <dgm:spPr/>
    </dgm:pt>
    <dgm:pt modelId="{61290931-A5B0-4DAF-905E-5EDEB7894B50}" type="pres">
      <dgm:prSet presAssocID="{9EFC84D6-A130-4919-BA09-7265C561AB2A}" presName="bgRect" presStyleLbl="bgShp" presStyleIdx="1" presStyleCnt="5"/>
      <dgm:spPr/>
    </dgm:pt>
    <dgm:pt modelId="{05938262-EF61-4E3A-9877-F5F1BDA78248}" type="pres">
      <dgm:prSet presAssocID="{9EFC84D6-A130-4919-BA09-7265C561AB2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A6AC01B5-BB62-4EA6-9AC9-D277C1413741}" type="pres">
      <dgm:prSet presAssocID="{9EFC84D6-A130-4919-BA09-7265C561AB2A}" presName="spaceRect" presStyleCnt="0"/>
      <dgm:spPr/>
    </dgm:pt>
    <dgm:pt modelId="{664AF7E2-D20E-4D1C-998C-28B1947EEFFF}" type="pres">
      <dgm:prSet presAssocID="{9EFC84D6-A130-4919-BA09-7265C561AB2A}" presName="parTx" presStyleLbl="revTx" presStyleIdx="1" presStyleCnt="5">
        <dgm:presLayoutVars>
          <dgm:chMax val="0"/>
          <dgm:chPref val="0"/>
        </dgm:presLayoutVars>
      </dgm:prSet>
      <dgm:spPr/>
    </dgm:pt>
    <dgm:pt modelId="{29C4EA17-BA5D-485F-9503-8DBBBDC8D83C}" type="pres">
      <dgm:prSet presAssocID="{CDCE7A32-17DC-403C-8FC5-A50C63514DF6}" presName="sibTrans" presStyleCnt="0"/>
      <dgm:spPr/>
    </dgm:pt>
    <dgm:pt modelId="{FDA243DA-D3CC-4C31-8DE4-50C9400B5ED0}" type="pres">
      <dgm:prSet presAssocID="{857BB677-B007-4FFA-B798-DF9FBE13F804}" presName="compNode" presStyleCnt="0"/>
      <dgm:spPr/>
    </dgm:pt>
    <dgm:pt modelId="{0FFEC111-1B1A-4B78-B1C7-EC16F7E7CAA9}" type="pres">
      <dgm:prSet presAssocID="{857BB677-B007-4FFA-B798-DF9FBE13F804}" presName="bgRect" presStyleLbl="bgShp" presStyleIdx="2" presStyleCnt="5"/>
      <dgm:spPr/>
    </dgm:pt>
    <dgm:pt modelId="{74E0C013-B9A7-4746-8766-E2FF76B80FF9}" type="pres">
      <dgm:prSet presAssocID="{857BB677-B007-4FFA-B798-DF9FBE13F80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bulb"/>
        </a:ext>
      </dgm:extLst>
    </dgm:pt>
    <dgm:pt modelId="{5B9A9C76-5A0E-4D26-A572-47B3C85C55CB}" type="pres">
      <dgm:prSet presAssocID="{857BB677-B007-4FFA-B798-DF9FBE13F804}" presName="spaceRect" presStyleCnt="0"/>
      <dgm:spPr/>
    </dgm:pt>
    <dgm:pt modelId="{0D789FD8-6BFD-4AA5-9564-A6157C10186F}" type="pres">
      <dgm:prSet presAssocID="{857BB677-B007-4FFA-B798-DF9FBE13F804}" presName="parTx" presStyleLbl="revTx" presStyleIdx="2" presStyleCnt="5">
        <dgm:presLayoutVars>
          <dgm:chMax val="0"/>
          <dgm:chPref val="0"/>
        </dgm:presLayoutVars>
      </dgm:prSet>
      <dgm:spPr/>
    </dgm:pt>
    <dgm:pt modelId="{675764A3-B0C7-4FE7-BDD2-1566D3299E6B}" type="pres">
      <dgm:prSet presAssocID="{3267713F-CD71-4AEC-A560-F7D23997F852}" presName="sibTrans" presStyleCnt="0"/>
      <dgm:spPr/>
    </dgm:pt>
    <dgm:pt modelId="{046E899A-059E-4D26-A911-A840888EDE5D}" type="pres">
      <dgm:prSet presAssocID="{43DA47F5-CC87-430A-AFB6-2A151172DDE3}" presName="compNode" presStyleCnt="0"/>
      <dgm:spPr/>
    </dgm:pt>
    <dgm:pt modelId="{63A5C8D4-E1F0-45F0-8B57-F8772478CEBB}" type="pres">
      <dgm:prSet presAssocID="{43DA47F5-CC87-430A-AFB6-2A151172DDE3}" presName="bgRect" presStyleLbl="bgShp" presStyleIdx="3" presStyleCnt="5"/>
      <dgm:spPr/>
    </dgm:pt>
    <dgm:pt modelId="{51BB108C-13F0-470D-922B-FB0BED440D3E}" type="pres">
      <dgm:prSet presAssocID="{43DA47F5-CC87-430A-AFB6-2A151172DDE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ibbon"/>
        </a:ext>
      </dgm:extLst>
    </dgm:pt>
    <dgm:pt modelId="{C0A08C09-43DE-4059-93FA-0B928F75A564}" type="pres">
      <dgm:prSet presAssocID="{43DA47F5-CC87-430A-AFB6-2A151172DDE3}" presName="spaceRect" presStyleCnt="0"/>
      <dgm:spPr/>
    </dgm:pt>
    <dgm:pt modelId="{56CB9575-D106-432D-8E8F-EE46695E5361}" type="pres">
      <dgm:prSet presAssocID="{43DA47F5-CC87-430A-AFB6-2A151172DDE3}" presName="parTx" presStyleLbl="revTx" presStyleIdx="3" presStyleCnt="5">
        <dgm:presLayoutVars>
          <dgm:chMax val="0"/>
          <dgm:chPref val="0"/>
        </dgm:presLayoutVars>
      </dgm:prSet>
      <dgm:spPr/>
    </dgm:pt>
    <dgm:pt modelId="{B501696D-012B-47FD-B0FD-9256A5C7FEC2}" type="pres">
      <dgm:prSet presAssocID="{03AB09EB-C7EF-4AC2-A606-39F82EF3CB97}" presName="sibTrans" presStyleCnt="0"/>
      <dgm:spPr/>
    </dgm:pt>
    <dgm:pt modelId="{74F6E574-7AFE-4590-AC3A-206819485F68}" type="pres">
      <dgm:prSet presAssocID="{C787080A-F6F6-4C37-9A0A-C4DC4A45FED9}" presName="compNode" presStyleCnt="0"/>
      <dgm:spPr/>
    </dgm:pt>
    <dgm:pt modelId="{C03D3164-EDED-43B3-B4AA-44BFCA37BCD3}" type="pres">
      <dgm:prSet presAssocID="{C787080A-F6F6-4C37-9A0A-C4DC4A45FED9}" presName="bgRect" presStyleLbl="bgShp" presStyleIdx="4" presStyleCnt="5"/>
      <dgm:spPr/>
    </dgm:pt>
    <dgm:pt modelId="{64B45298-6A1F-4618-88DE-227C3AF5607E}" type="pres">
      <dgm:prSet presAssocID="{C787080A-F6F6-4C37-9A0A-C4DC4A45FED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D3C80B68-EC72-4A3B-AC16-921153BB5BBB}" type="pres">
      <dgm:prSet presAssocID="{C787080A-F6F6-4C37-9A0A-C4DC4A45FED9}" presName="spaceRect" presStyleCnt="0"/>
      <dgm:spPr/>
    </dgm:pt>
    <dgm:pt modelId="{EE08FFCC-ADC9-45FC-BCEF-AEE0ADBA85A8}" type="pres">
      <dgm:prSet presAssocID="{C787080A-F6F6-4C37-9A0A-C4DC4A45FED9}" presName="parTx" presStyleLbl="revTx" presStyleIdx="4" presStyleCnt="5">
        <dgm:presLayoutVars>
          <dgm:chMax val="0"/>
          <dgm:chPref val="0"/>
        </dgm:presLayoutVars>
      </dgm:prSet>
      <dgm:spPr/>
    </dgm:pt>
  </dgm:ptLst>
  <dgm:cxnLst>
    <dgm:cxn modelId="{7658351F-0DC3-4E29-B105-CCA86FF92000}" srcId="{B2C5A03E-7283-4FE7-8895-FF22D63B8FBC}" destId="{C787080A-F6F6-4C37-9A0A-C4DC4A45FED9}" srcOrd="4" destOrd="0" parTransId="{186445F4-1A39-4854-A1F4-71295C1E1F67}" sibTransId="{AC44EAE7-F3DA-4122-80BD-E9E6989A07B4}"/>
    <dgm:cxn modelId="{024E6D23-1ADB-4118-947A-469769F3972B}" srcId="{B2C5A03E-7283-4FE7-8895-FF22D63B8FBC}" destId="{D165FC9B-A80C-4C28-A4A1-82FEF4353C85}" srcOrd="0" destOrd="0" parTransId="{F5CAB9C4-2433-4199-89BA-178C716AD0D6}" sibTransId="{493BC537-5B72-4A36-B731-21B0E3C6316E}"/>
    <dgm:cxn modelId="{663DAD5E-A0E4-47A5-8672-12095D7619DD}" srcId="{B2C5A03E-7283-4FE7-8895-FF22D63B8FBC}" destId="{43DA47F5-CC87-430A-AFB6-2A151172DDE3}" srcOrd="3" destOrd="0" parTransId="{FBCAC83A-4FDE-4716-B656-7072E9F5214F}" sibTransId="{03AB09EB-C7EF-4AC2-A606-39F82EF3CB97}"/>
    <dgm:cxn modelId="{6A957744-169B-4C8D-B0A6-104F605333C7}" type="presOf" srcId="{D165FC9B-A80C-4C28-A4A1-82FEF4353C85}" destId="{5AEFB803-7C11-4261-8D04-0240BF5D3ED6}" srcOrd="0" destOrd="0" presId="urn:microsoft.com/office/officeart/2018/2/layout/IconVerticalSolidList"/>
    <dgm:cxn modelId="{1E137D4C-92C6-4AAA-A964-B18489924A49}" type="presOf" srcId="{C787080A-F6F6-4C37-9A0A-C4DC4A45FED9}" destId="{EE08FFCC-ADC9-45FC-BCEF-AEE0ADBA85A8}" srcOrd="0" destOrd="0" presId="urn:microsoft.com/office/officeart/2018/2/layout/IconVerticalSolidList"/>
    <dgm:cxn modelId="{4169D04E-7569-4480-9E90-B4D4EA9D6492}" type="presOf" srcId="{43DA47F5-CC87-430A-AFB6-2A151172DDE3}" destId="{56CB9575-D106-432D-8E8F-EE46695E5361}" srcOrd="0" destOrd="0" presId="urn:microsoft.com/office/officeart/2018/2/layout/IconVerticalSolidList"/>
    <dgm:cxn modelId="{45856977-A8A1-425A-ADD8-914106228E78}" type="presOf" srcId="{857BB677-B007-4FFA-B798-DF9FBE13F804}" destId="{0D789FD8-6BFD-4AA5-9564-A6157C10186F}" srcOrd="0" destOrd="0" presId="urn:microsoft.com/office/officeart/2018/2/layout/IconVerticalSolidList"/>
    <dgm:cxn modelId="{A2E4A684-1357-4079-8540-3F36EC04DA73}" srcId="{B2C5A03E-7283-4FE7-8895-FF22D63B8FBC}" destId="{9EFC84D6-A130-4919-BA09-7265C561AB2A}" srcOrd="1" destOrd="0" parTransId="{D7BB8E80-CF5B-42C4-97DE-977F712C8301}" sibTransId="{CDCE7A32-17DC-403C-8FC5-A50C63514DF6}"/>
    <dgm:cxn modelId="{7E84A8A0-377C-432F-B7D7-D05BDEABAE33}" type="presOf" srcId="{B2C5A03E-7283-4FE7-8895-FF22D63B8FBC}" destId="{D1FA5364-C11B-42CB-B512-BFEE986C6E65}" srcOrd="0" destOrd="0" presId="urn:microsoft.com/office/officeart/2018/2/layout/IconVerticalSolidList"/>
    <dgm:cxn modelId="{4957CDD0-A8A4-4481-A285-9201350C094E}" type="presOf" srcId="{9EFC84D6-A130-4919-BA09-7265C561AB2A}" destId="{664AF7E2-D20E-4D1C-998C-28B1947EEFFF}" srcOrd="0" destOrd="0" presId="urn:microsoft.com/office/officeart/2018/2/layout/IconVerticalSolidList"/>
    <dgm:cxn modelId="{341923EF-12A6-4473-9905-F14E34613E1F}" srcId="{B2C5A03E-7283-4FE7-8895-FF22D63B8FBC}" destId="{857BB677-B007-4FFA-B798-DF9FBE13F804}" srcOrd="2" destOrd="0" parTransId="{359D90B5-6927-407B-84E5-1EA0FD1C0343}" sibTransId="{3267713F-CD71-4AEC-A560-F7D23997F852}"/>
    <dgm:cxn modelId="{C9773585-E632-4FE3-B4B9-84952710A295}" type="presParOf" srcId="{D1FA5364-C11B-42CB-B512-BFEE986C6E65}" destId="{90320627-484D-47CA-983A-09D7865402E3}" srcOrd="0" destOrd="0" presId="urn:microsoft.com/office/officeart/2018/2/layout/IconVerticalSolidList"/>
    <dgm:cxn modelId="{258D0CA4-4791-4DB8-BF1A-8E8BE37E8ADE}" type="presParOf" srcId="{90320627-484D-47CA-983A-09D7865402E3}" destId="{7B11E1D8-9ECB-44D0-913A-40D4F7F73CB8}" srcOrd="0" destOrd="0" presId="urn:microsoft.com/office/officeart/2018/2/layout/IconVerticalSolidList"/>
    <dgm:cxn modelId="{DE6BBBA7-2E0D-4969-8702-89EA40420F09}" type="presParOf" srcId="{90320627-484D-47CA-983A-09D7865402E3}" destId="{66A71ED6-4303-4038-B680-FA03647E9DEE}" srcOrd="1" destOrd="0" presId="urn:microsoft.com/office/officeart/2018/2/layout/IconVerticalSolidList"/>
    <dgm:cxn modelId="{F78563E5-D8FE-4AE5-9C08-9F47B52CB3A4}" type="presParOf" srcId="{90320627-484D-47CA-983A-09D7865402E3}" destId="{E9834BB2-E508-47B9-A3AE-D6C2EE23123C}" srcOrd="2" destOrd="0" presId="urn:microsoft.com/office/officeart/2018/2/layout/IconVerticalSolidList"/>
    <dgm:cxn modelId="{130DA0CF-9381-466B-A605-39924B6301F6}" type="presParOf" srcId="{90320627-484D-47CA-983A-09D7865402E3}" destId="{5AEFB803-7C11-4261-8D04-0240BF5D3ED6}" srcOrd="3" destOrd="0" presId="urn:microsoft.com/office/officeart/2018/2/layout/IconVerticalSolidList"/>
    <dgm:cxn modelId="{69D31CE1-C031-47EA-8639-FC518579397A}" type="presParOf" srcId="{D1FA5364-C11B-42CB-B512-BFEE986C6E65}" destId="{CC2A2E0E-15B7-4440-AFC3-5E23B83F2EA9}" srcOrd="1" destOrd="0" presId="urn:microsoft.com/office/officeart/2018/2/layout/IconVerticalSolidList"/>
    <dgm:cxn modelId="{C09CF2E3-23B2-4772-938B-A197AD82C55C}" type="presParOf" srcId="{D1FA5364-C11B-42CB-B512-BFEE986C6E65}" destId="{08712AE5-AC02-47AA-90F5-7C76E09C7FB8}" srcOrd="2" destOrd="0" presId="urn:microsoft.com/office/officeart/2018/2/layout/IconVerticalSolidList"/>
    <dgm:cxn modelId="{8E0012D3-C515-47CF-9ED1-EDA88E1DE9DB}" type="presParOf" srcId="{08712AE5-AC02-47AA-90F5-7C76E09C7FB8}" destId="{61290931-A5B0-4DAF-905E-5EDEB7894B50}" srcOrd="0" destOrd="0" presId="urn:microsoft.com/office/officeart/2018/2/layout/IconVerticalSolidList"/>
    <dgm:cxn modelId="{283B75C0-BB1A-4641-B3C1-0994862B2884}" type="presParOf" srcId="{08712AE5-AC02-47AA-90F5-7C76E09C7FB8}" destId="{05938262-EF61-4E3A-9877-F5F1BDA78248}" srcOrd="1" destOrd="0" presId="urn:microsoft.com/office/officeart/2018/2/layout/IconVerticalSolidList"/>
    <dgm:cxn modelId="{373C7330-83D1-4557-823D-A4F98032EB65}" type="presParOf" srcId="{08712AE5-AC02-47AA-90F5-7C76E09C7FB8}" destId="{A6AC01B5-BB62-4EA6-9AC9-D277C1413741}" srcOrd="2" destOrd="0" presId="urn:microsoft.com/office/officeart/2018/2/layout/IconVerticalSolidList"/>
    <dgm:cxn modelId="{5146A12C-399A-4C0F-A451-C06A7DF98230}" type="presParOf" srcId="{08712AE5-AC02-47AA-90F5-7C76E09C7FB8}" destId="{664AF7E2-D20E-4D1C-998C-28B1947EEFFF}" srcOrd="3" destOrd="0" presId="urn:microsoft.com/office/officeart/2018/2/layout/IconVerticalSolidList"/>
    <dgm:cxn modelId="{CFBA05B6-1467-4C6D-B469-5DDAD4ACD491}" type="presParOf" srcId="{D1FA5364-C11B-42CB-B512-BFEE986C6E65}" destId="{29C4EA17-BA5D-485F-9503-8DBBBDC8D83C}" srcOrd="3" destOrd="0" presId="urn:microsoft.com/office/officeart/2018/2/layout/IconVerticalSolidList"/>
    <dgm:cxn modelId="{BD3DC2A0-2E94-4FA0-843C-8A8013499045}" type="presParOf" srcId="{D1FA5364-C11B-42CB-B512-BFEE986C6E65}" destId="{FDA243DA-D3CC-4C31-8DE4-50C9400B5ED0}" srcOrd="4" destOrd="0" presId="urn:microsoft.com/office/officeart/2018/2/layout/IconVerticalSolidList"/>
    <dgm:cxn modelId="{58E95035-9D64-414C-8BB8-2D52B366A9D1}" type="presParOf" srcId="{FDA243DA-D3CC-4C31-8DE4-50C9400B5ED0}" destId="{0FFEC111-1B1A-4B78-B1C7-EC16F7E7CAA9}" srcOrd="0" destOrd="0" presId="urn:microsoft.com/office/officeart/2018/2/layout/IconVerticalSolidList"/>
    <dgm:cxn modelId="{AB33EB1A-BE5A-454A-B116-E28AFF68D9B3}" type="presParOf" srcId="{FDA243DA-D3CC-4C31-8DE4-50C9400B5ED0}" destId="{74E0C013-B9A7-4746-8766-E2FF76B80FF9}" srcOrd="1" destOrd="0" presId="urn:microsoft.com/office/officeart/2018/2/layout/IconVerticalSolidList"/>
    <dgm:cxn modelId="{DCB7AAF9-B140-42E3-95B6-5B837155D713}" type="presParOf" srcId="{FDA243DA-D3CC-4C31-8DE4-50C9400B5ED0}" destId="{5B9A9C76-5A0E-4D26-A572-47B3C85C55CB}" srcOrd="2" destOrd="0" presId="urn:microsoft.com/office/officeart/2018/2/layout/IconVerticalSolidList"/>
    <dgm:cxn modelId="{FAD3DA0B-406E-4F0D-89E9-53807C48104E}" type="presParOf" srcId="{FDA243DA-D3CC-4C31-8DE4-50C9400B5ED0}" destId="{0D789FD8-6BFD-4AA5-9564-A6157C10186F}" srcOrd="3" destOrd="0" presId="urn:microsoft.com/office/officeart/2018/2/layout/IconVerticalSolidList"/>
    <dgm:cxn modelId="{BD6C34F7-E8FC-4978-8CEB-70674B322BD1}" type="presParOf" srcId="{D1FA5364-C11B-42CB-B512-BFEE986C6E65}" destId="{675764A3-B0C7-4FE7-BDD2-1566D3299E6B}" srcOrd="5" destOrd="0" presId="urn:microsoft.com/office/officeart/2018/2/layout/IconVerticalSolidList"/>
    <dgm:cxn modelId="{D0AAB5F0-8018-4B44-AA2E-7248DCE391D5}" type="presParOf" srcId="{D1FA5364-C11B-42CB-B512-BFEE986C6E65}" destId="{046E899A-059E-4D26-A911-A840888EDE5D}" srcOrd="6" destOrd="0" presId="urn:microsoft.com/office/officeart/2018/2/layout/IconVerticalSolidList"/>
    <dgm:cxn modelId="{10544139-6B4D-4FCE-B649-BA7AAD4EC081}" type="presParOf" srcId="{046E899A-059E-4D26-A911-A840888EDE5D}" destId="{63A5C8D4-E1F0-45F0-8B57-F8772478CEBB}" srcOrd="0" destOrd="0" presId="urn:microsoft.com/office/officeart/2018/2/layout/IconVerticalSolidList"/>
    <dgm:cxn modelId="{39692105-CCED-47A3-9644-F78F870CF1A4}" type="presParOf" srcId="{046E899A-059E-4D26-A911-A840888EDE5D}" destId="{51BB108C-13F0-470D-922B-FB0BED440D3E}" srcOrd="1" destOrd="0" presId="urn:microsoft.com/office/officeart/2018/2/layout/IconVerticalSolidList"/>
    <dgm:cxn modelId="{4886AF24-B5F7-4051-8C14-9D3A0F6EC9E6}" type="presParOf" srcId="{046E899A-059E-4D26-A911-A840888EDE5D}" destId="{C0A08C09-43DE-4059-93FA-0B928F75A564}" srcOrd="2" destOrd="0" presId="urn:microsoft.com/office/officeart/2018/2/layout/IconVerticalSolidList"/>
    <dgm:cxn modelId="{615BDD90-ED47-497B-9015-FF4EB86A8C5B}" type="presParOf" srcId="{046E899A-059E-4D26-A911-A840888EDE5D}" destId="{56CB9575-D106-432D-8E8F-EE46695E5361}" srcOrd="3" destOrd="0" presId="urn:microsoft.com/office/officeart/2018/2/layout/IconVerticalSolidList"/>
    <dgm:cxn modelId="{EA8598C2-5971-4D1C-BF39-52604E9B3812}" type="presParOf" srcId="{D1FA5364-C11B-42CB-B512-BFEE986C6E65}" destId="{B501696D-012B-47FD-B0FD-9256A5C7FEC2}" srcOrd="7" destOrd="0" presId="urn:microsoft.com/office/officeart/2018/2/layout/IconVerticalSolidList"/>
    <dgm:cxn modelId="{36AD14DE-DB26-49A8-B22D-16838D5078A0}" type="presParOf" srcId="{D1FA5364-C11B-42CB-B512-BFEE986C6E65}" destId="{74F6E574-7AFE-4590-AC3A-206819485F68}" srcOrd="8" destOrd="0" presId="urn:microsoft.com/office/officeart/2018/2/layout/IconVerticalSolidList"/>
    <dgm:cxn modelId="{50BD4998-7AC6-4637-A1BC-C9FAA017BCAF}" type="presParOf" srcId="{74F6E574-7AFE-4590-AC3A-206819485F68}" destId="{C03D3164-EDED-43B3-B4AA-44BFCA37BCD3}" srcOrd="0" destOrd="0" presId="urn:microsoft.com/office/officeart/2018/2/layout/IconVerticalSolidList"/>
    <dgm:cxn modelId="{59627B9A-FA72-4A9B-8AB2-2C49A8B1F62F}" type="presParOf" srcId="{74F6E574-7AFE-4590-AC3A-206819485F68}" destId="{64B45298-6A1F-4618-88DE-227C3AF5607E}" srcOrd="1" destOrd="0" presId="urn:microsoft.com/office/officeart/2018/2/layout/IconVerticalSolidList"/>
    <dgm:cxn modelId="{E032F9F9-C34F-4DFD-8E87-58F1D266644A}" type="presParOf" srcId="{74F6E574-7AFE-4590-AC3A-206819485F68}" destId="{D3C80B68-EC72-4A3B-AC16-921153BB5BBB}" srcOrd="2" destOrd="0" presId="urn:microsoft.com/office/officeart/2018/2/layout/IconVerticalSolidList"/>
    <dgm:cxn modelId="{1BB44BE4-F63E-4333-80DA-C89231E0D0E6}" type="presParOf" srcId="{74F6E574-7AFE-4590-AC3A-206819485F68}" destId="{EE08FFCC-ADC9-45FC-BCEF-AEE0ADBA85A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AE1F13-A50A-4784-A439-2E79E7EC5B7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77CA828-4189-4D4C-A3CE-F5484BEEBF91}">
      <dgm:prSet/>
      <dgm:spPr/>
      <dgm:t>
        <a:bodyPr/>
        <a:lstStyle/>
        <a:p>
          <a:r>
            <a:rPr lang="en-GB"/>
            <a:t>44 Columns 10000 Rows = 440,000 datapoints</a:t>
          </a:r>
          <a:endParaRPr lang="en-US"/>
        </a:p>
      </dgm:t>
    </dgm:pt>
    <dgm:pt modelId="{F6F9D5F7-6C34-4457-B247-74065F034C4F}" type="parTrans" cxnId="{E0786E5A-1ED3-4673-983C-3803670D7D35}">
      <dgm:prSet/>
      <dgm:spPr/>
      <dgm:t>
        <a:bodyPr/>
        <a:lstStyle/>
        <a:p>
          <a:endParaRPr lang="en-US"/>
        </a:p>
      </dgm:t>
    </dgm:pt>
    <dgm:pt modelId="{A279332A-B309-4A1B-8FDE-741BAA78974D}" type="sibTrans" cxnId="{E0786E5A-1ED3-4673-983C-3803670D7D35}">
      <dgm:prSet/>
      <dgm:spPr/>
      <dgm:t>
        <a:bodyPr/>
        <a:lstStyle/>
        <a:p>
          <a:endParaRPr lang="en-US"/>
        </a:p>
      </dgm:t>
    </dgm:pt>
    <dgm:pt modelId="{D0271886-2923-48F7-B901-4E249BE48BBC}">
      <dgm:prSet/>
      <dgm:spPr/>
      <dgm:t>
        <a:bodyPr/>
        <a:lstStyle/>
        <a:p>
          <a:r>
            <a:rPr lang="en-GB"/>
            <a:t>~ 3% missing values</a:t>
          </a:r>
          <a:endParaRPr lang="en-US"/>
        </a:p>
      </dgm:t>
    </dgm:pt>
    <dgm:pt modelId="{4A8A09E6-583C-4DA2-B5DE-3EE5D096A777}" type="parTrans" cxnId="{B2F6C89B-2F03-419B-9101-1D7CFCA1AB22}">
      <dgm:prSet/>
      <dgm:spPr/>
      <dgm:t>
        <a:bodyPr/>
        <a:lstStyle/>
        <a:p>
          <a:endParaRPr lang="en-US"/>
        </a:p>
      </dgm:t>
    </dgm:pt>
    <dgm:pt modelId="{71D41601-A24A-4712-90D9-553B9BD034A9}" type="sibTrans" cxnId="{B2F6C89B-2F03-419B-9101-1D7CFCA1AB22}">
      <dgm:prSet/>
      <dgm:spPr/>
      <dgm:t>
        <a:bodyPr/>
        <a:lstStyle/>
        <a:p>
          <a:endParaRPr lang="en-US"/>
        </a:p>
      </dgm:t>
    </dgm:pt>
    <dgm:pt modelId="{7DED3132-BE3D-4B57-9DCA-62D34D75CA22}">
      <dgm:prSet/>
      <dgm:spPr/>
      <dgm:t>
        <a:bodyPr/>
        <a:lstStyle/>
        <a:p>
          <a:r>
            <a:rPr lang="en-GB"/>
            <a:t>Data for diabetic patients </a:t>
          </a:r>
          <a:endParaRPr lang="en-US"/>
        </a:p>
      </dgm:t>
    </dgm:pt>
    <dgm:pt modelId="{13A6C673-C853-489D-9594-ADA165A59C24}" type="parTrans" cxnId="{B24942F0-A20B-44CD-A5D6-B055A4576237}">
      <dgm:prSet/>
      <dgm:spPr/>
      <dgm:t>
        <a:bodyPr/>
        <a:lstStyle/>
        <a:p>
          <a:endParaRPr lang="en-US"/>
        </a:p>
      </dgm:t>
    </dgm:pt>
    <dgm:pt modelId="{54CA7252-926F-4786-B5CA-67B176095838}" type="sibTrans" cxnId="{B24942F0-A20B-44CD-A5D6-B055A4576237}">
      <dgm:prSet/>
      <dgm:spPr/>
      <dgm:t>
        <a:bodyPr/>
        <a:lstStyle/>
        <a:p>
          <a:endParaRPr lang="en-US"/>
        </a:p>
      </dgm:t>
    </dgm:pt>
    <dgm:pt modelId="{AB43ED43-9273-4D92-9CCA-5B27495462BD}">
      <dgm:prSet/>
      <dgm:spPr/>
      <dgm:t>
        <a:bodyPr/>
        <a:lstStyle/>
        <a:p>
          <a:r>
            <a:rPr lang="en-GB"/>
            <a:t>Hospital Info</a:t>
          </a:r>
          <a:endParaRPr lang="en-US"/>
        </a:p>
      </dgm:t>
    </dgm:pt>
    <dgm:pt modelId="{48D1560A-47D3-4D91-A531-4FF5636C875B}" type="parTrans" cxnId="{89AF247E-7374-44F1-ADB2-5261D0F24EDE}">
      <dgm:prSet/>
      <dgm:spPr/>
      <dgm:t>
        <a:bodyPr/>
        <a:lstStyle/>
        <a:p>
          <a:endParaRPr lang="en-US"/>
        </a:p>
      </dgm:t>
    </dgm:pt>
    <dgm:pt modelId="{9D124582-EDBE-416A-A224-DAC090D3540F}" type="sibTrans" cxnId="{89AF247E-7374-44F1-ADB2-5261D0F24EDE}">
      <dgm:prSet/>
      <dgm:spPr/>
      <dgm:t>
        <a:bodyPr/>
        <a:lstStyle/>
        <a:p>
          <a:endParaRPr lang="en-US"/>
        </a:p>
      </dgm:t>
    </dgm:pt>
    <dgm:pt modelId="{36130A00-5F31-4787-9D2C-38A22CADA0E5}">
      <dgm:prSet/>
      <dgm:spPr/>
      <dgm:t>
        <a:bodyPr/>
        <a:lstStyle/>
        <a:p>
          <a:r>
            <a:rPr lang="en-GB"/>
            <a:t>Medical Info</a:t>
          </a:r>
          <a:endParaRPr lang="en-US"/>
        </a:p>
      </dgm:t>
    </dgm:pt>
    <dgm:pt modelId="{9B0D919B-B9C0-4D61-827F-572FE9C21260}" type="parTrans" cxnId="{406BC984-7CA5-43FA-B569-CA9696F1AB1A}">
      <dgm:prSet/>
      <dgm:spPr/>
      <dgm:t>
        <a:bodyPr/>
        <a:lstStyle/>
        <a:p>
          <a:endParaRPr lang="en-US"/>
        </a:p>
      </dgm:t>
    </dgm:pt>
    <dgm:pt modelId="{2C02DB0E-5EF5-404C-A91E-44B0DD58D57B}" type="sibTrans" cxnId="{406BC984-7CA5-43FA-B569-CA9696F1AB1A}">
      <dgm:prSet/>
      <dgm:spPr/>
      <dgm:t>
        <a:bodyPr/>
        <a:lstStyle/>
        <a:p>
          <a:endParaRPr lang="en-US"/>
        </a:p>
      </dgm:t>
    </dgm:pt>
    <dgm:pt modelId="{192CF2DA-268A-450A-911B-83B1FEC25D6C}">
      <dgm:prSet/>
      <dgm:spPr/>
      <dgm:t>
        <a:bodyPr/>
        <a:lstStyle/>
        <a:p>
          <a:r>
            <a:rPr lang="en-GB"/>
            <a:t>Patient Info</a:t>
          </a:r>
          <a:endParaRPr lang="en-US"/>
        </a:p>
      </dgm:t>
    </dgm:pt>
    <dgm:pt modelId="{EBE91BE3-08F2-486A-9F69-81965E28FE3D}" type="parTrans" cxnId="{53D8214F-FA90-47D0-B2D2-FB795AE7D608}">
      <dgm:prSet/>
      <dgm:spPr/>
      <dgm:t>
        <a:bodyPr/>
        <a:lstStyle/>
        <a:p>
          <a:endParaRPr lang="en-US"/>
        </a:p>
      </dgm:t>
    </dgm:pt>
    <dgm:pt modelId="{E8545F26-0F0E-41C3-A3F4-C35A398EA5C8}" type="sibTrans" cxnId="{53D8214F-FA90-47D0-B2D2-FB795AE7D608}">
      <dgm:prSet/>
      <dgm:spPr/>
      <dgm:t>
        <a:bodyPr/>
        <a:lstStyle/>
        <a:p>
          <a:endParaRPr lang="en-US"/>
        </a:p>
      </dgm:t>
    </dgm:pt>
    <dgm:pt modelId="{253B2890-EFBA-4E50-8935-28323F9CFF40}">
      <dgm:prSet/>
      <dgm:spPr/>
      <dgm:t>
        <a:bodyPr/>
        <a:lstStyle/>
        <a:p>
          <a:r>
            <a:rPr lang="en-GB"/>
            <a:t>Predict: readmission within 30 days </a:t>
          </a:r>
          <a:endParaRPr lang="en-US"/>
        </a:p>
      </dgm:t>
    </dgm:pt>
    <dgm:pt modelId="{DB863804-16BA-48E7-B7B9-2E8EB82B58CE}" type="parTrans" cxnId="{6AA946A0-3ED9-4534-A6EF-FA0DB7C503E7}">
      <dgm:prSet/>
      <dgm:spPr/>
      <dgm:t>
        <a:bodyPr/>
        <a:lstStyle/>
        <a:p>
          <a:endParaRPr lang="en-US"/>
        </a:p>
      </dgm:t>
    </dgm:pt>
    <dgm:pt modelId="{FC46A9FA-92F5-4035-A12C-43D3CEA4316A}" type="sibTrans" cxnId="{6AA946A0-3ED9-4534-A6EF-FA0DB7C503E7}">
      <dgm:prSet/>
      <dgm:spPr/>
      <dgm:t>
        <a:bodyPr/>
        <a:lstStyle/>
        <a:p>
          <a:endParaRPr lang="en-US"/>
        </a:p>
      </dgm:t>
    </dgm:pt>
    <dgm:pt modelId="{97679154-9136-46E0-9F49-420229B2E3BB}" type="pres">
      <dgm:prSet presAssocID="{DBAE1F13-A50A-4784-A439-2E79E7EC5B7B}" presName="vert0" presStyleCnt="0">
        <dgm:presLayoutVars>
          <dgm:dir/>
          <dgm:animOne val="branch"/>
          <dgm:animLvl val="lvl"/>
        </dgm:presLayoutVars>
      </dgm:prSet>
      <dgm:spPr/>
    </dgm:pt>
    <dgm:pt modelId="{3BE02EA2-3BB8-4BC2-95B9-5D35F459B6B0}" type="pres">
      <dgm:prSet presAssocID="{B77CA828-4189-4D4C-A3CE-F5484BEEBF91}" presName="thickLine" presStyleLbl="alignNode1" presStyleIdx="0" presStyleCnt="7"/>
      <dgm:spPr/>
    </dgm:pt>
    <dgm:pt modelId="{07CC33A2-C700-4027-8FE6-62485B559ACD}" type="pres">
      <dgm:prSet presAssocID="{B77CA828-4189-4D4C-A3CE-F5484BEEBF91}" presName="horz1" presStyleCnt="0"/>
      <dgm:spPr/>
    </dgm:pt>
    <dgm:pt modelId="{18015857-CBAD-4EE8-B100-95D6E1694ECC}" type="pres">
      <dgm:prSet presAssocID="{B77CA828-4189-4D4C-A3CE-F5484BEEBF91}" presName="tx1" presStyleLbl="revTx" presStyleIdx="0" presStyleCnt="7"/>
      <dgm:spPr/>
    </dgm:pt>
    <dgm:pt modelId="{E31B20A9-33DB-40EE-99B6-2CC620B6EA32}" type="pres">
      <dgm:prSet presAssocID="{B77CA828-4189-4D4C-A3CE-F5484BEEBF91}" presName="vert1" presStyleCnt="0"/>
      <dgm:spPr/>
    </dgm:pt>
    <dgm:pt modelId="{B04E5518-7732-4AB8-AB11-D561E28E0611}" type="pres">
      <dgm:prSet presAssocID="{D0271886-2923-48F7-B901-4E249BE48BBC}" presName="thickLine" presStyleLbl="alignNode1" presStyleIdx="1" presStyleCnt="7"/>
      <dgm:spPr/>
    </dgm:pt>
    <dgm:pt modelId="{72720354-FC2F-4D6F-95B3-1E4F9C91A5A6}" type="pres">
      <dgm:prSet presAssocID="{D0271886-2923-48F7-B901-4E249BE48BBC}" presName="horz1" presStyleCnt="0"/>
      <dgm:spPr/>
    </dgm:pt>
    <dgm:pt modelId="{E3534A9C-3D5F-4D22-8BD4-55D2C13517C7}" type="pres">
      <dgm:prSet presAssocID="{D0271886-2923-48F7-B901-4E249BE48BBC}" presName="tx1" presStyleLbl="revTx" presStyleIdx="1" presStyleCnt="7"/>
      <dgm:spPr/>
    </dgm:pt>
    <dgm:pt modelId="{B46CDCD5-F75A-4E90-BE6E-39B51EB66BDD}" type="pres">
      <dgm:prSet presAssocID="{D0271886-2923-48F7-B901-4E249BE48BBC}" presName="vert1" presStyleCnt="0"/>
      <dgm:spPr/>
    </dgm:pt>
    <dgm:pt modelId="{E700E184-0674-4AC4-A888-CCE4522C7C02}" type="pres">
      <dgm:prSet presAssocID="{7DED3132-BE3D-4B57-9DCA-62D34D75CA22}" presName="thickLine" presStyleLbl="alignNode1" presStyleIdx="2" presStyleCnt="7"/>
      <dgm:spPr/>
    </dgm:pt>
    <dgm:pt modelId="{0C1D0C8E-185B-4E8D-84A8-0B30AE9D22BE}" type="pres">
      <dgm:prSet presAssocID="{7DED3132-BE3D-4B57-9DCA-62D34D75CA22}" presName="horz1" presStyleCnt="0"/>
      <dgm:spPr/>
    </dgm:pt>
    <dgm:pt modelId="{103C1E95-F752-428F-8784-F34D73FFD167}" type="pres">
      <dgm:prSet presAssocID="{7DED3132-BE3D-4B57-9DCA-62D34D75CA22}" presName="tx1" presStyleLbl="revTx" presStyleIdx="2" presStyleCnt="7"/>
      <dgm:spPr/>
    </dgm:pt>
    <dgm:pt modelId="{A1745342-C248-4569-AFF5-FD164767B53B}" type="pres">
      <dgm:prSet presAssocID="{7DED3132-BE3D-4B57-9DCA-62D34D75CA22}" presName="vert1" presStyleCnt="0"/>
      <dgm:spPr/>
    </dgm:pt>
    <dgm:pt modelId="{14D6DBF9-6E4A-4DC2-867E-9754FDF2F4A8}" type="pres">
      <dgm:prSet presAssocID="{AB43ED43-9273-4D92-9CCA-5B27495462BD}" presName="thickLine" presStyleLbl="alignNode1" presStyleIdx="3" presStyleCnt="7"/>
      <dgm:spPr/>
    </dgm:pt>
    <dgm:pt modelId="{F8D0FC91-B0F8-459E-9091-6AF854E41291}" type="pres">
      <dgm:prSet presAssocID="{AB43ED43-9273-4D92-9CCA-5B27495462BD}" presName="horz1" presStyleCnt="0"/>
      <dgm:spPr/>
    </dgm:pt>
    <dgm:pt modelId="{E4D0ABBB-BB6D-4220-907B-D5F1C79EA152}" type="pres">
      <dgm:prSet presAssocID="{AB43ED43-9273-4D92-9CCA-5B27495462BD}" presName="tx1" presStyleLbl="revTx" presStyleIdx="3" presStyleCnt="7"/>
      <dgm:spPr/>
    </dgm:pt>
    <dgm:pt modelId="{F7605CEA-364F-4A04-AE62-00FA2EF5C4FF}" type="pres">
      <dgm:prSet presAssocID="{AB43ED43-9273-4D92-9CCA-5B27495462BD}" presName="vert1" presStyleCnt="0"/>
      <dgm:spPr/>
    </dgm:pt>
    <dgm:pt modelId="{D30DEE3C-69F5-4BDE-953E-E2FCFF6B3B25}" type="pres">
      <dgm:prSet presAssocID="{36130A00-5F31-4787-9D2C-38A22CADA0E5}" presName="thickLine" presStyleLbl="alignNode1" presStyleIdx="4" presStyleCnt="7"/>
      <dgm:spPr/>
    </dgm:pt>
    <dgm:pt modelId="{B5273AAB-1832-405D-BBF0-FDA311726A10}" type="pres">
      <dgm:prSet presAssocID="{36130A00-5F31-4787-9D2C-38A22CADA0E5}" presName="horz1" presStyleCnt="0"/>
      <dgm:spPr/>
    </dgm:pt>
    <dgm:pt modelId="{883AA6D4-7ADF-4241-A5BF-D9A0F1CED62D}" type="pres">
      <dgm:prSet presAssocID="{36130A00-5F31-4787-9D2C-38A22CADA0E5}" presName="tx1" presStyleLbl="revTx" presStyleIdx="4" presStyleCnt="7"/>
      <dgm:spPr/>
    </dgm:pt>
    <dgm:pt modelId="{E75ACEF0-A9BE-4812-A20B-490DDBCD16F1}" type="pres">
      <dgm:prSet presAssocID="{36130A00-5F31-4787-9D2C-38A22CADA0E5}" presName="vert1" presStyleCnt="0"/>
      <dgm:spPr/>
    </dgm:pt>
    <dgm:pt modelId="{570BBF60-FE85-4B6C-A2C7-9A92291DDB11}" type="pres">
      <dgm:prSet presAssocID="{192CF2DA-268A-450A-911B-83B1FEC25D6C}" presName="thickLine" presStyleLbl="alignNode1" presStyleIdx="5" presStyleCnt="7"/>
      <dgm:spPr/>
    </dgm:pt>
    <dgm:pt modelId="{5B467D03-DC71-4373-9A8E-C585A05143A4}" type="pres">
      <dgm:prSet presAssocID="{192CF2DA-268A-450A-911B-83B1FEC25D6C}" presName="horz1" presStyleCnt="0"/>
      <dgm:spPr/>
    </dgm:pt>
    <dgm:pt modelId="{1AA0E72D-F798-47D2-9A72-A74421F137A0}" type="pres">
      <dgm:prSet presAssocID="{192CF2DA-268A-450A-911B-83B1FEC25D6C}" presName="tx1" presStyleLbl="revTx" presStyleIdx="5" presStyleCnt="7"/>
      <dgm:spPr/>
    </dgm:pt>
    <dgm:pt modelId="{0C38D224-93EA-4C88-B525-1E862F9C23E5}" type="pres">
      <dgm:prSet presAssocID="{192CF2DA-268A-450A-911B-83B1FEC25D6C}" presName="vert1" presStyleCnt="0"/>
      <dgm:spPr/>
    </dgm:pt>
    <dgm:pt modelId="{4909B664-E36B-44E0-A04B-8B198300AA23}" type="pres">
      <dgm:prSet presAssocID="{253B2890-EFBA-4E50-8935-28323F9CFF40}" presName="thickLine" presStyleLbl="alignNode1" presStyleIdx="6" presStyleCnt="7"/>
      <dgm:spPr/>
    </dgm:pt>
    <dgm:pt modelId="{132EA214-4072-4A8E-B2FC-6C80786BF2D9}" type="pres">
      <dgm:prSet presAssocID="{253B2890-EFBA-4E50-8935-28323F9CFF40}" presName="horz1" presStyleCnt="0"/>
      <dgm:spPr/>
    </dgm:pt>
    <dgm:pt modelId="{D4B007D3-A80E-4EC0-B65C-860A9E9C5939}" type="pres">
      <dgm:prSet presAssocID="{253B2890-EFBA-4E50-8935-28323F9CFF40}" presName="tx1" presStyleLbl="revTx" presStyleIdx="6" presStyleCnt="7"/>
      <dgm:spPr/>
    </dgm:pt>
    <dgm:pt modelId="{8F2D80EB-D76E-4401-8358-EF6ABBCE9AFC}" type="pres">
      <dgm:prSet presAssocID="{253B2890-EFBA-4E50-8935-28323F9CFF40}" presName="vert1" presStyleCnt="0"/>
      <dgm:spPr/>
    </dgm:pt>
  </dgm:ptLst>
  <dgm:cxnLst>
    <dgm:cxn modelId="{47416613-7A0F-435C-ADD6-5879F976CDB3}" type="presOf" srcId="{DBAE1F13-A50A-4784-A439-2E79E7EC5B7B}" destId="{97679154-9136-46E0-9F49-420229B2E3BB}" srcOrd="0" destOrd="0" presId="urn:microsoft.com/office/officeart/2008/layout/LinedList"/>
    <dgm:cxn modelId="{5147BF60-B0EC-48A0-BB52-03A84024EBEB}" type="presOf" srcId="{B77CA828-4189-4D4C-A3CE-F5484BEEBF91}" destId="{18015857-CBAD-4EE8-B100-95D6E1694ECC}" srcOrd="0" destOrd="0" presId="urn:microsoft.com/office/officeart/2008/layout/LinedList"/>
    <dgm:cxn modelId="{53D8214F-FA90-47D0-B2D2-FB795AE7D608}" srcId="{DBAE1F13-A50A-4784-A439-2E79E7EC5B7B}" destId="{192CF2DA-268A-450A-911B-83B1FEC25D6C}" srcOrd="5" destOrd="0" parTransId="{EBE91BE3-08F2-486A-9F69-81965E28FE3D}" sibTransId="{E8545F26-0F0E-41C3-A3F4-C35A398EA5C8}"/>
    <dgm:cxn modelId="{E0786E5A-1ED3-4673-983C-3803670D7D35}" srcId="{DBAE1F13-A50A-4784-A439-2E79E7EC5B7B}" destId="{B77CA828-4189-4D4C-A3CE-F5484BEEBF91}" srcOrd="0" destOrd="0" parTransId="{F6F9D5F7-6C34-4457-B247-74065F034C4F}" sibTransId="{A279332A-B309-4A1B-8FDE-741BAA78974D}"/>
    <dgm:cxn modelId="{89AF247E-7374-44F1-ADB2-5261D0F24EDE}" srcId="{DBAE1F13-A50A-4784-A439-2E79E7EC5B7B}" destId="{AB43ED43-9273-4D92-9CCA-5B27495462BD}" srcOrd="3" destOrd="0" parTransId="{48D1560A-47D3-4D91-A531-4FF5636C875B}" sibTransId="{9D124582-EDBE-416A-A224-DAC090D3540F}"/>
    <dgm:cxn modelId="{406BC984-7CA5-43FA-B569-CA9696F1AB1A}" srcId="{DBAE1F13-A50A-4784-A439-2E79E7EC5B7B}" destId="{36130A00-5F31-4787-9D2C-38A22CADA0E5}" srcOrd="4" destOrd="0" parTransId="{9B0D919B-B9C0-4D61-827F-572FE9C21260}" sibTransId="{2C02DB0E-5EF5-404C-A91E-44B0DD58D57B}"/>
    <dgm:cxn modelId="{B2F6C89B-2F03-419B-9101-1D7CFCA1AB22}" srcId="{DBAE1F13-A50A-4784-A439-2E79E7EC5B7B}" destId="{D0271886-2923-48F7-B901-4E249BE48BBC}" srcOrd="1" destOrd="0" parTransId="{4A8A09E6-583C-4DA2-B5DE-3EE5D096A777}" sibTransId="{71D41601-A24A-4712-90D9-553B9BD034A9}"/>
    <dgm:cxn modelId="{6AA946A0-3ED9-4534-A6EF-FA0DB7C503E7}" srcId="{DBAE1F13-A50A-4784-A439-2E79E7EC5B7B}" destId="{253B2890-EFBA-4E50-8935-28323F9CFF40}" srcOrd="6" destOrd="0" parTransId="{DB863804-16BA-48E7-B7B9-2E8EB82B58CE}" sibTransId="{FC46A9FA-92F5-4035-A12C-43D3CEA4316A}"/>
    <dgm:cxn modelId="{6CFF4EBB-64F1-4828-AF9B-030D18268F4E}" type="presOf" srcId="{D0271886-2923-48F7-B901-4E249BE48BBC}" destId="{E3534A9C-3D5F-4D22-8BD4-55D2C13517C7}" srcOrd="0" destOrd="0" presId="urn:microsoft.com/office/officeart/2008/layout/LinedList"/>
    <dgm:cxn modelId="{35545FC7-EE9C-4F9E-BA85-890E9A93AD6B}" type="presOf" srcId="{7DED3132-BE3D-4B57-9DCA-62D34D75CA22}" destId="{103C1E95-F752-428F-8784-F34D73FFD167}" srcOrd="0" destOrd="0" presId="urn:microsoft.com/office/officeart/2008/layout/LinedList"/>
    <dgm:cxn modelId="{70BB49E2-CA7E-420B-BC3B-AA7AB32CEF33}" type="presOf" srcId="{AB43ED43-9273-4D92-9CCA-5B27495462BD}" destId="{E4D0ABBB-BB6D-4220-907B-D5F1C79EA152}" srcOrd="0" destOrd="0" presId="urn:microsoft.com/office/officeart/2008/layout/LinedList"/>
    <dgm:cxn modelId="{0061D9E7-F469-4F32-9448-FF42FF652BDE}" type="presOf" srcId="{36130A00-5F31-4787-9D2C-38A22CADA0E5}" destId="{883AA6D4-7ADF-4241-A5BF-D9A0F1CED62D}" srcOrd="0" destOrd="0" presId="urn:microsoft.com/office/officeart/2008/layout/LinedList"/>
    <dgm:cxn modelId="{B24942F0-A20B-44CD-A5D6-B055A4576237}" srcId="{DBAE1F13-A50A-4784-A439-2E79E7EC5B7B}" destId="{7DED3132-BE3D-4B57-9DCA-62D34D75CA22}" srcOrd="2" destOrd="0" parTransId="{13A6C673-C853-489D-9594-ADA165A59C24}" sibTransId="{54CA7252-926F-4786-B5CA-67B176095838}"/>
    <dgm:cxn modelId="{0B2AEAF9-5A37-453F-88D0-6093FF90AFC4}" type="presOf" srcId="{253B2890-EFBA-4E50-8935-28323F9CFF40}" destId="{D4B007D3-A80E-4EC0-B65C-860A9E9C5939}" srcOrd="0" destOrd="0" presId="urn:microsoft.com/office/officeart/2008/layout/LinedList"/>
    <dgm:cxn modelId="{29F49FFE-71A9-4441-8294-35D020AE3E62}" type="presOf" srcId="{192CF2DA-268A-450A-911B-83B1FEC25D6C}" destId="{1AA0E72D-F798-47D2-9A72-A74421F137A0}" srcOrd="0" destOrd="0" presId="urn:microsoft.com/office/officeart/2008/layout/LinedList"/>
    <dgm:cxn modelId="{51F33F50-E0BC-4CF1-8958-F5D39E6148C9}" type="presParOf" srcId="{97679154-9136-46E0-9F49-420229B2E3BB}" destId="{3BE02EA2-3BB8-4BC2-95B9-5D35F459B6B0}" srcOrd="0" destOrd="0" presId="urn:microsoft.com/office/officeart/2008/layout/LinedList"/>
    <dgm:cxn modelId="{F72B01C1-8D6E-4300-B806-B2E0794449E7}" type="presParOf" srcId="{97679154-9136-46E0-9F49-420229B2E3BB}" destId="{07CC33A2-C700-4027-8FE6-62485B559ACD}" srcOrd="1" destOrd="0" presId="urn:microsoft.com/office/officeart/2008/layout/LinedList"/>
    <dgm:cxn modelId="{80EA4849-F53A-475C-82F7-41833F4133F7}" type="presParOf" srcId="{07CC33A2-C700-4027-8FE6-62485B559ACD}" destId="{18015857-CBAD-4EE8-B100-95D6E1694ECC}" srcOrd="0" destOrd="0" presId="urn:microsoft.com/office/officeart/2008/layout/LinedList"/>
    <dgm:cxn modelId="{39836396-683A-487E-BCAE-E41FB8DD572F}" type="presParOf" srcId="{07CC33A2-C700-4027-8FE6-62485B559ACD}" destId="{E31B20A9-33DB-40EE-99B6-2CC620B6EA32}" srcOrd="1" destOrd="0" presId="urn:microsoft.com/office/officeart/2008/layout/LinedList"/>
    <dgm:cxn modelId="{1508FDB3-A6FE-4E07-A544-017530E3B33B}" type="presParOf" srcId="{97679154-9136-46E0-9F49-420229B2E3BB}" destId="{B04E5518-7732-4AB8-AB11-D561E28E0611}" srcOrd="2" destOrd="0" presId="urn:microsoft.com/office/officeart/2008/layout/LinedList"/>
    <dgm:cxn modelId="{2473E126-EF3A-4BD6-A957-C1FBE7E46D8E}" type="presParOf" srcId="{97679154-9136-46E0-9F49-420229B2E3BB}" destId="{72720354-FC2F-4D6F-95B3-1E4F9C91A5A6}" srcOrd="3" destOrd="0" presId="urn:microsoft.com/office/officeart/2008/layout/LinedList"/>
    <dgm:cxn modelId="{6564DD3D-D7B2-4D60-9488-114555993C61}" type="presParOf" srcId="{72720354-FC2F-4D6F-95B3-1E4F9C91A5A6}" destId="{E3534A9C-3D5F-4D22-8BD4-55D2C13517C7}" srcOrd="0" destOrd="0" presId="urn:microsoft.com/office/officeart/2008/layout/LinedList"/>
    <dgm:cxn modelId="{FA464CE2-4166-4DF2-8CE8-3D2122E3D88D}" type="presParOf" srcId="{72720354-FC2F-4D6F-95B3-1E4F9C91A5A6}" destId="{B46CDCD5-F75A-4E90-BE6E-39B51EB66BDD}" srcOrd="1" destOrd="0" presId="urn:microsoft.com/office/officeart/2008/layout/LinedList"/>
    <dgm:cxn modelId="{0308A59D-C977-4117-9DB7-C8FC259AA36A}" type="presParOf" srcId="{97679154-9136-46E0-9F49-420229B2E3BB}" destId="{E700E184-0674-4AC4-A888-CCE4522C7C02}" srcOrd="4" destOrd="0" presId="urn:microsoft.com/office/officeart/2008/layout/LinedList"/>
    <dgm:cxn modelId="{AF0FC3A2-AF3B-44CC-B7D3-1C3076A911CB}" type="presParOf" srcId="{97679154-9136-46E0-9F49-420229B2E3BB}" destId="{0C1D0C8E-185B-4E8D-84A8-0B30AE9D22BE}" srcOrd="5" destOrd="0" presId="urn:microsoft.com/office/officeart/2008/layout/LinedList"/>
    <dgm:cxn modelId="{D3C3710C-F0DF-4571-ABD7-CE180F776D92}" type="presParOf" srcId="{0C1D0C8E-185B-4E8D-84A8-0B30AE9D22BE}" destId="{103C1E95-F752-428F-8784-F34D73FFD167}" srcOrd="0" destOrd="0" presId="urn:microsoft.com/office/officeart/2008/layout/LinedList"/>
    <dgm:cxn modelId="{9CA5D599-023A-4D11-AA4F-CAE190E482F6}" type="presParOf" srcId="{0C1D0C8E-185B-4E8D-84A8-0B30AE9D22BE}" destId="{A1745342-C248-4569-AFF5-FD164767B53B}" srcOrd="1" destOrd="0" presId="urn:microsoft.com/office/officeart/2008/layout/LinedList"/>
    <dgm:cxn modelId="{9CF74692-AF0E-40CA-ABB1-C2FC0F547336}" type="presParOf" srcId="{97679154-9136-46E0-9F49-420229B2E3BB}" destId="{14D6DBF9-6E4A-4DC2-867E-9754FDF2F4A8}" srcOrd="6" destOrd="0" presId="urn:microsoft.com/office/officeart/2008/layout/LinedList"/>
    <dgm:cxn modelId="{78B2D877-4AA3-4BB9-AE30-5DD220C12D2F}" type="presParOf" srcId="{97679154-9136-46E0-9F49-420229B2E3BB}" destId="{F8D0FC91-B0F8-459E-9091-6AF854E41291}" srcOrd="7" destOrd="0" presId="urn:microsoft.com/office/officeart/2008/layout/LinedList"/>
    <dgm:cxn modelId="{CDE62CC6-5637-4A27-8F4B-EC2E3A6A39C5}" type="presParOf" srcId="{F8D0FC91-B0F8-459E-9091-6AF854E41291}" destId="{E4D0ABBB-BB6D-4220-907B-D5F1C79EA152}" srcOrd="0" destOrd="0" presId="urn:microsoft.com/office/officeart/2008/layout/LinedList"/>
    <dgm:cxn modelId="{1FE327D2-310E-48AE-BC7D-CA93E881EFDF}" type="presParOf" srcId="{F8D0FC91-B0F8-459E-9091-6AF854E41291}" destId="{F7605CEA-364F-4A04-AE62-00FA2EF5C4FF}" srcOrd="1" destOrd="0" presId="urn:microsoft.com/office/officeart/2008/layout/LinedList"/>
    <dgm:cxn modelId="{93170B42-CDD4-4675-99E8-611DF4ABBDE6}" type="presParOf" srcId="{97679154-9136-46E0-9F49-420229B2E3BB}" destId="{D30DEE3C-69F5-4BDE-953E-E2FCFF6B3B25}" srcOrd="8" destOrd="0" presId="urn:microsoft.com/office/officeart/2008/layout/LinedList"/>
    <dgm:cxn modelId="{3F6D065D-FABF-4A74-8F6C-D44E9FB6FF15}" type="presParOf" srcId="{97679154-9136-46E0-9F49-420229B2E3BB}" destId="{B5273AAB-1832-405D-BBF0-FDA311726A10}" srcOrd="9" destOrd="0" presId="urn:microsoft.com/office/officeart/2008/layout/LinedList"/>
    <dgm:cxn modelId="{D2B450C8-A33D-41CC-9538-739381486BFC}" type="presParOf" srcId="{B5273AAB-1832-405D-BBF0-FDA311726A10}" destId="{883AA6D4-7ADF-4241-A5BF-D9A0F1CED62D}" srcOrd="0" destOrd="0" presId="urn:microsoft.com/office/officeart/2008/layout/LinedList"/>
    <dgm:cxn modelId="{0EF9B7E9-D74F-4B59-9852-181DFAC7A85E}" type="presParOf" srcId="{B5273AAB-1832-405D-BBF0-FDA311726A10}" destId="{E75ACEF0-A9BE-4812-A20B-490DDBCD16F1}" srcOrd="1" destOrd="0" presId="urn:microsoft.com/office/officeart/2008/layout/LinedList"/>
    <dgm:cxn modelId="{4D4C1764-754E-41E4-A978-4A73D7B89AB3}" type="presParOf" srcId="{97679154-9136-46E0-9F49-420229B2E3BB}" destId="{570BBF60-FE85-4B6C-A2C7-9A92291DDB11}" srcOrd="10" destOrd="0" presId="urn:microsoft.com/office/officeart/2008/layout/LinedList"/>
    <dgm:cxn modelId="{17A6405B-97AB-4170-81C7-55AE52C29885}" type="presParOf" srcId="{97679154-9136-46E0-9F49-420229B2E3BB}" destId="{5B467D03-DC71-4373-9A8E-C585A05143A4}" srcOrd="11" destOrd="0" presId="urn:microsoft.com/office/officeart/2008/layout/LinedList"/>
    <dgm:cxn modelId="{FE07820C-33C6-4E83-AD2A-577A67E80968}" type="presParOf" srcId="{5B467D03-DC71-4373-9A8E-C585A05143A4}" destId="{1AA0E72D-F798-47D2-9A72-A74421F137A0}" srcOrd="0" destOrd="0" presId="urn:microsoft.com/office/officeart/2008/layout/LinedList"/>
    <dgm:cxn modelId="{76C6DB6F-A48F-47E8-B7E4-412C7BB3CFCC}" type="presParOf" srcId="{5B467D03-DC71-4373-9A8E-C585A05143A4}" destId="{0C38D224-93EA-4C88-B525-1E862F9C23E5}" srcOrd="1" destOrd="0" presId="urn:microsoft.com/office/officeart/2008/layout/LinedList"/>
    <dgm:cxn modelId="{3BA76000-1C33-4E23-8634-232555C4A832}" type="presParOf" srcId="{97679154-9136-46E0-9F49-420229B2E3BB}" destId="{4909B664-E36B-44E0-A04B-8B198300AA23}" srcOrd="12" destOrd="0" presId="urn:microsoft.com/office/officeart/2008/layout/LinedList"/>
    <dgm:cxn modelId="{9C5CD226-8E5C-4A14-BCBF-4F0F6CE857DC}" type="presParOf" srcId="{97679154-9136-46E0-9F49-420229B2E3BB}" destId="{132EA214-4072-4A8E-B2FC-6C80786BF2D9}" srcOrd="13" destOrd="0" presId="urn:microsoft.com/office/officeart/2008/layout/LinedList"/>
    <dgm:cxn modelId="{FE8BEB29-0D6F-4247-A576-C664BFC5DEB6}" type="presParOf" srcId="{132EA214-4072-4A8E-B2FC-6C80786BF2D9}" destId="{D4B007D3-A80E-4EC0-B65C-860A9E9C5939}" srcOrd="0" destOrd="0" presId="urn:microsoft.com/office/officeart/2008/layout/LinedList"/>
    <dgm:cxn modelId="{12F5BA9C-9C7B-467A-B25F-5D65E3B7D785}" type="presParOf" srcId="{132EA214-4072-4A8E-B2FC-6C80786BF2D9}" destId="{8F2D80EB-D76E-4401-8358-EF6ABBCE9AFC}"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8FD66A-6A6F-4538-AAD5-3CE91FC9A7E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7921655-8DAF-4F77-9AC6-C81C2A34D1FB}">
      <dgm:prSet/>
      <dgm:spPr/>
      <dgm:t>
        <a:bodyPr/>
        <a:lstStyle/>
        <a:p>
          <a:r>
            <a:rPr lang="en-GB"/>
            <a:t>Missing Values: “?”, “”, “Not Available” </a:t>
          </a:r>
          <a:endParaRPr lang="en-US"/>
        </a:p>
      </dgm:t>
    </dgm:pt>
    <dgm:pt modelId="{E3CEE5CE-8736-4620-AB88-C0D8C47CDAA8}" type="parTrans" cxnId="{67F2912B-CE07-43A0-9744-CC6BEABA4295}">
      <dgm:prSet/>
      <dgm:spPr/>
      <dgm:t>
        <a:bodyPr/>
        <a:lstStyle/>
        <a:p>
          <a:endParaRPr lang="en-US"/>
        </a:p>
      </dgm:t>
    </dgm:pt>
    <dgm:pt modelId="{110ED1C6-942F-4B59-91BC-B2ECE8E1A3F2}" type="sibTrans" cxnId="{67F2912B-CE07-43A0-9744-CC6BEABA4295}">
      <dgm:prSet/>
      <dgm:spPr/>
      <dgm:t>
        <a:bodyPr/>
        <a:lstStyle/>
        <a:p>
          <a:endParaRPr lang="en-US"/>
        </a:p>
      </dgm:t>
    </dgm:pt>
    <dgm:pt modelId="{CE473C04-5D9E-49FC-BE83-6D50D466092A}">
      <dgm:prSet/>
      <dgm:spPr/>
      <dgm:t>
        <a:bodyPr/>
        <a:lstStyle/>
        <a:p>
          <a:r>
            <a:rPr lang="en-GB"/>
            <a:t>Race </a:t>
          </a:r>
          <a:r>
            <a:rPr lang="en-GB">
              <a:sym typeface="Wingdings" panose="05000000000000000000" pitchFamily="2" charset="2"/>
            </a:rPr>
            <a:t></a:t>
          </a:r>
          <a:r>
            <a:rPr lang="en-GB"/>
            <a:t> “Other” </a:t>
          </a:r>
          <a:endParaRPr lang="en-US"/>
        </a:p>
      </dgm:t>
    </dgm:pt>
    <dgm:pt modelId="{A67CA15A-E151-4B52-BE99-92CD2648B356}" type="parTrans" cxnId="{70EF7FC5-4B63-473C-AAB8-D2E35B8A91C6}">
      <dgm:prSet/>
      <dgm:spPr/>
      <dgm:t>
        <a:bodyPr/>
        <a:lstStyle/>
        <a:p>
          <a:endParaRPr lang="en-US"/>
        </a:p>
      </dgm:t>
    </dgm:pt>
    <dgm:pt modelId="{0653F69D-EE14-4934-AB25-911C155938E3}" type="sibTrans" cxnId="{70EF7FC5-4B63-473C-AAB8-D2E35B8A91C6}">
      <dgm:prSet/>
      <dgm:spPr/>
      <dgm:t>
        <a:bodyPr/>
        <a:lstStyle/>
        <a:p>
          <a:endParaRPr lang="en-US"/>
        </a:p>
      </dgm:t>
    </dgm:pt>
    <dgm:pt modelId="{87930C4A-AA89-4093-A631-0AED6B2F5041}">
      <dgm:prSet/>
      <dgm:spPr/>
      <dgm:t>
        <a:bodyPr/>
        <a:lstStyle/>
        <a:p>
          <a:r>
            <a:rPr lang="en-GB"/>
            <a:t>Patients that expired, discharged for hospice</a:t>
          </a:r>
          <a:endParaRPr lang="en-US"/>
        </a:p>
      </dgm:t>
    </dgm:pt>
    <dgm:pt modelId="{9E3FA84D-73D2-4D06-A550-2E910D55C5DD}" type="parTrans" cxnId="{D86D09DB-6181-4B59-A455-29021EDE9EB1}">
      <dgm:prSet/>
      <dgm:spPr/>
      <dgm:t>
        <a:bodyPr/>
        <a:lstStyle/>
        <a:p>
          <a:endParaRPr lang="en-US"/>
        </a:p>
      </dgm:t>
    </dgm:pt>
    <dgm:pt modelId="{4F88FFB9-F64D-4317-A03D-490DDEC22422}" type="sibTrans" cxnId="{D86D09DB-6181-4B59-A455-29021EDE9EB1}">
      <dgm:prSet/>
      <dgm:spPr/>
      <dgm:t>
        <a:bodyPr/>
        <a:lstStyle/>
        <a:p>
          <a:endParaRPr lang="en-US"/>
        </a:p>
      </dgm:t>
    </dgm:pt>
    <dgm:pt modelId="{331C5629-2525-4071-A517-8A3CBBCC4555}">
      <dgm:prSet/>
      <dgm:spPr/>
      <dgm:t>
        <a:bodyPr/>
        <a:lstStyle/>
        <a:p>
          <a:r>
            <a:rPr lang="en-GB"/>
            <a:t>Payercode, Diagnostics, medical specialty</a:t>
          </a:r>
          <a:endParaRPr lang="en-US"/>
        </a:p>
      </dgm:t>
    </dgm:pt>
    <dgm:pt modelId="{B299D8AC-7712-4017-8CA3-BDC7CD307C08}" type="parTrans" cxnId="{31982FF5-D2DE-4DAB-83AC-3C7100F5F70E}">
      <dgm:prSet/>
      <dgm:spPr/>
      <dgm:t>
        <a:bodyPr/>
        <a:lstStyle/>
        <a:p>
          <a:endParaRPr lang="en-US"/>
        </a:p>
      </dgm:t>
    </dgm:pt>
    <dgm:pt modelId="{B64281C9-80AD-4509-8705-0F492CE4AEA6}" type="sibTrans" cxnId="{31982FF5-D2DE-4DAB-83AC-3C7100F5F70E}">
      <dgm:prSet/>
      <dgm:spPr/>
      <dgm:t>
        <a:bodyPr/>
        <a:lstStyle/>
        <a:p>
          <a:endParaRPr lang="en-US"/>
        </a:p>
      </dgm:t>
    </dgm:pt>
    <dgm:pt modelId="{9445D1BD-B8D7-450D-AE4F-DB847C0619B5}">
      <dgm:prSet/>
      <dgm:spPr/>
      <dgm:t>
        <a:bodyPr/>
        <a:lstStyle/>
        <a:p>
          <a:r>
            <a:rPr lang="en-GB"/>
            <a:t>Relationship between Source and Type</a:t>
          </a:r>
          <a:endParaRPr lang="en-US"/>
        </a:p>
      </dgm:t>
    </dgm:pt>
    <dgm:pt modelId="{70C0AF38-B46B-49E5-A94B-036777736FA3}" type="parTrans" cxnId="{DD12A103-A381-455A-82BD-3944D5EFA52A}">
      <dgm:prSet/>
      <dgm:spPr/>
      <dgm:t>
        <a:bodyPr/>
        <a:lstStyle/>
        <a:p>
          <a:endParaRPr lang="en-US"/>
        </a:p>
      </dgm:t>
    </dgm:pt>
    <dgm:pt modelId="{84895989-CEDF-413D-A7C5-45B9FAD5F71F}" type="sibTrans" cxnId="{DD12A103-A381-455A-82BD-3944D5EFA52A}">
      <dgm:prSet/>
      <dgm:spPr/>
      <dgm:t>
        <a:bodyPr/>
        <a:lstStyle/>
        <a:p>
          <a:endParaRPr lang="en-US"/>
        </a:p>
      </dgm:t>
    </dgm:pt>
    <dgm:pt modelId="{1A50DA08-EEF9-4BD3-8A0D-6CA0A0F30D14}">
      <dgm:prSet/>
      <dgm:spPr/>
      <dgm:t>
        <a:bodyPr/>
        <a:lstStyle/>
        <a:p>
          <a:r>
            <a:rPr lang="en-GB"/>
            <a:t>Accuracy of the prediction model</a:t>
          </a:r>
          <a:endParaRPr lang="en-US"/>
        </a:p>
      </dgm:t>
    </dgm:pt>
    <dgm:pt modelId="{27EF1DFB-C7B7-4E62-AED2-5DDC83952352}" type="parTrans" cxnId="{30B7B855-6CE8-42BC-B4C0-73C1FE47EFE3}">
      <dgm:prSet/>
      <dgm:spPr/>
      <dgm:t>
        <a:bodyPr/>
        <a:lstStyle/>
        <a:p>
          <a:endParaRPr lang="en-US"/>
        </a:p>
      </dgm:t>
    </dgm:pt>
    <dgm:pt modelId="{001F6593-93D6-4E07-AE2D-97754BBFDC83}" type="sibTrans" cxnId="{30B7B855-6CE8-42BC-B4C0-73C1FE47EFE3}">
      <dgm:prSet/>
      <dgm:spPr/>
      <dgm:t>
        <a:bodyPr/>
        <a:lstStyle/>
        <a:p>
          <a:endParaRPr lang="en-US"/>
        </a:p>
      </dgm:t>
    </dgm:pt>
    <dgm:pt modelId="{7319855C-937B-408F-ABB0-771284C3EE31}">
      <dgm:prSet/>
      <dgm:spPr/>
      <dgm:t>
        <a:bodyPr/>
        <a:lstStyle/>
        <a:p>
          <a:r>
            <a:rPr lang="en-GB"/>
            <a:t>75% of top 100 patients actually readmitted</a:t>
          </a:r>
          <a:endParaRPr lang="en-US"/>
        </a:p>
      </dgm:t>
    </dgm:pt>
    <dgm:pt modelId="{6AE62374-D3FB-46EF-B801-664363747D99}" type="parTrans" cxnId="{14F2FF78-9E91-463D-9EFD-7B522382DD55}">
      <dgm:prSet/>
      <dgm:spPr/>
      <dgm:t>
        <a:bodyPr/>
        <a:lstStyle/>
        <a:p>
          <a:endParaRPr lang="en-US"/>
        </a:p>
      </dgm:t>
    </dgm:pt>
    <dgm:pt modelId="{61DD15AE-FABC-4276-AE15-A056E764B3A9}" type="sibTrans" cxnId="{14F2FF78-9E91-463D-9EFD-7B522382DD55}">
      <dgm:prSet/>
      <dgm:spPr/>
      <dgm:t>
        <a:bodyPr/>
        <a:lstStyle/>
        <a:p>
          <a:endParaRPr lang="en-US"/>
        </a:p>
      </dgm:t>
    </dgm:pt>
    <dgm:pt modelId="{33DB8D3B-662C-4577-B1CC-94E73FA0D1F1}" type="pres">
      <dgm:prSet presAssocID="{DC8FD66A-6A6F-4538-AAD5-3CE91FC9A7E9}" presName="diagram" presStyleCnt="0">
        <dgm:presLayoutVars>
          <dgm:dir/>
          <dgm:resizeHandles val="exact"/>
        </dgm:presLayoutVars>
      </dgm:prSet>
      <dgm:spPr/>
    </dgm:pt>
    <dgm:pt modelId="{7D50BA38-B4BC-497F-AA88-A94317B07F77}" type="pres">
      <dgm:prSet presAssocID="{B7921655-8DAF-4F77-9AC6-C81C2A34D1FB}" presName="node" presStyleLbl="node1" presStyleIdx="0" presStyleCnt="7">
        <dgm:presLayoutVars>
          <dgm:bulletEnabled val="1"/>
        </dgm:presLayoutVars>
      </dgm:prSet>
      <dgm:spPr/>
    </dgm:pt>
    <dgm:pt modelId="{52721F98-53AD-4978-BBE5-EA4E37CBBD87}" type="pres">
      <dgm:prSet presAssocID="{110ED1C6-942F-4B59-91BC-B2ECE8E1A3F2}" presName="sibTrans" presStyleCnt="0"/>
      <dgm:spPr/>
    </dgm:pt>
    <dgm:pt modelId="{420AF262-D1B7-4D0C-AD53-462578F2177C}" type="pres">
      <dgm:prSet presAssocID="{CE473C04-5D9E-49FC-BE83-6D50D466092A}" presName="node" presStyleLbl="node1" presStyleIdx="1" presStyleCnt="7">
        <dgm:presLayoutVars>
          <dgm:bulletEnabled val="1"/>
        </dgm:presLayoutVars>
      </dgm:prSet>
      <dgm:spPr/>
    </dgm:pt>
    <dgm:pt modelId="{FCA31F7A-DD6A-466C-B34F-1DC956432944}" type="pres">
      <dgm:prSet presAssocID="{0653F69D-EE14-4934-AB25-911C155938E3}" presName="sibTrans" presStyleCnt="0"/>
      <dgm:spPr/>
    </dgm:pt>
    <dgm:pt modelId="{C480C6D4-E73E-4E67-BF8E-EAFC8FBB2CC5}" type="pres">
      <dgm:prSet presAssocID="{87930C4A-AA89-4093-A631-0AED6B2F5041}" presName="node" presStyleLbl="node1" presStyleIdx="2" presStyleCnt="7">
        <dgm:presLayoutVars>
          <dgm:bulletEnabled val="1"/>
        </dgm:presLayoutVars>
      </dgm:prSet>
      <dgm:spPr/>
    </dgm:pt>
    <dgm:pt modelId="{92C8CE9B-07A1-407A-9A94-C430A165AF1F}" type="pres">
      <dgm:prSet presAssocID="{4F88FFB9-F64D-4317-A03D-490DDEC22422}" presName="sibTrans" presStyleCnt="0"/>
      <dgm:spPr/>
    </dgm:pt>
    <dgm:pt modelId="{9F2EE2D9-5C82-47AE-A4C6-2CA8649ECC6A}" type="pres">
      <dgm:prSet presAssocID="{331C5629-2525-4071-A517-8A3CBBCC4555}" presName="node" presStyleLbl="node1" presStyleIdx="3" presStyleCnt="7">
        <dgm:presLayoutVars>
          <dgm:bulletEnabled val="1"/>
        </dgm:presLayoutVars>
      </dgm:prSet>
      <dgm:spPr/>
    </dgm:pt>
    <dgm:pt modelId="{FAE223D7-59A1-4D2B-BB87-9CED2C08951F}" type="pres">
      <dgm:prSet presAssocID="{B64281C9-80AD-4509-8705-0F492CE4AEA6}" presName="sibTrans" presStyleCnt="0"/>
      <dgm:spPr/>
    </dgm:pt>
    <dgm:pt modelId="{91E6A5D7-B6A0-4F91-A72A-1656FB17C9B3}" type="pres">
      <dgm:prSet presAssocID="{9445D1BD-B8D7-450D-AE4F-DB847C0619B5}" presName="node" presStyleLbl="node1" presStyleIdx="4" presStyleCnt="7">
        <dgm:presLayoutVars>
          <dgm:bulletEnabled val="1"/>
        </dgm:presLayoutVars>
      </dgm:prSet>
      <dgm:spPr/>
    </dgm:pt>
    <dgm:pt modelId="{7DD33DFF-0005-4245-AB45-269AA6624E22}" type="pres">
      <dgm:prSet presAssocID="{84895989-CEDF-413D-A7C5-45B9FAD5F71F}" presName="sibTrans" presStyleCnt="0"/>
      <dgm:spPr/>
    </dgm:pt>
    <dgm:pt modelId="{3804F146-D4AF-4D1C-9EC1-0A501E2852AB}" type="pres">
      <dgm:prSet presAssocID="{1A50DA08-EEF9-4BD3-8A0D-6CA0A0F30D14}" presName="node" presStyleLbl="node1" presStyleIdx="5" presStyleCnt="7">
        <dgm:presLayoutVars>
          <dgm:bulletEnabled val="1"/>
        </dgm:presLayoutVars>
      </dgm:prSet>
      <dgm:spPr/>
    </dgm:pt>
    <dgm:pt modelId="{776ECC16-CC21-4E7C-8C3F-95434D7CEBA2}" type="pres">
      <dgm:prSet presAssocID="{001F6593-93D6-4E07-AE2D-97754BBFDC83}" presName="sibTrans" presStyleCnt="0"/>
      <dgm:spPr/>
    </dgm:pt>
    <dgm:pt modelId="{5E36B306-5879-4A9A-B02A-57ADA23C5445}" type="pres">
      <dgm:prSet presAssocID="{7319855C-937B-408F-ABB0-771284C3EE31}" presName="node" presStyleLbl="node1" presStyleIdx="6" presStyleCnt="7">
        <dgm:presLayoutVars>
          <dgm:bulletEnabled val="1"/>
        </dgm:presLayoutVars>
      </dgm:prSet>
      <dgm:spPr/>
    </dgm:pt>
  </dgm:ptLst>
  <dgm:cxnLst>
    <dgm:cxn modelId="{DD12A103-A381-455A-82BD-3944D5EFA52A}" srcId="{DC8FD66A-6A6F-4538-AAD5-3CE91FC9A7E9}" destId="{9445D1BD-B8D7-450D-AE4F-DB847C0619B5}" srcOrd="4" destOrd="0" parTransId="{70C0AF38-B46B-49E5-A94B-036777736FA3}" sibTransId="{84895989-CEDF-413D-A7C5-45B9FAD5F71F}"/>
    <dgm:cxn modelId="{67F2912B-CE07-43A0-9744-CC6BEABA4295}" srcId="{DC8FD66A-6A6F-4538-AAD5-3CE91FC9A7E9}" destId="{B7921655-8DAF-4F77-9AC6-C81C2A34D1FB}" srcOrd="0" destOrd="0" parTransId="{E3CEE5CE-8736-4620-AB88-C0D8C47CDAA8}" sibTransId="{110ED1C6-942F-4B59-91BC-B2ECE8E1A3F2}"/>
    <dgm:cxn modelId="{2B4A0E3A-F356-4EAB-BD0E-96947B7FE8E1}" type="presOf" srcId="{CE473C04-5D9E-49FC-BE83-6D50D466092A}" destId="{420AF262-D1B7-4D0C-AD53-462578F2177C}" srcOrd="0" destOrd="0" presId="urn:microsoft.com/office/officeart/2005/8/layout/default"/>
    <dgm:cxn modelId="{A2F82F64-234F-4CE9-9B74-B6BF113DA9E2}" type="presOf" srcId="{7319855C-937B-408F-ABB0-771284C3EE31}" destId="{5E36B306-5879-4A9A-B02A-57ADA23C5445}" srcOrd="0" destOrd="0" presId="urn:microsoft.com/office/officeart/2005/8/layout/default"/>
    <dgm:cxn modelId="{7CE8444B-DBE0-4389-9CD1-5F3F7DAAB285}" type="presOf" srcId="{B7921655-8DAF-4F77-9AC6-C81C2A34D1FB}" destId="{7D50BA38-B4BC-497F-AA88-A94317B07F77}" srcOrd="0" destOrd="0" presId="urn:microsoft.com/office/officeart/2005/8/layout/default"/>
    <dgm:cxn modelId="{30B7B855-6CE8-42BC-B4C0-73C1FE47EFE3}" srcId="{DC8FD66A-6A6F-4538-AAD5-3CE91FC9A7E9}" destId="{1A50DA08-EEF9-4BD3-8A0D-6CA0A0F30D14}" srcOrd="5" destOrd="0" parTransId="{27EF1DFB-C7B7-4E62-AED2-5DDC83952352}" sibTransId="{001F6593-93D6-4E07-AE2D-97754BBFDC83}"/>
    <dgm:cxn modelId="{14F2FF78-9E91-463D-9EFD-7B522382DD55}" srcId="{DC8FD66A-6A6F-4538-AAD5-3CE91FC9A7E9}" destId="{7319855C-937B-408F-ABB0-771284C3EE31}" srcOrd="6" destOrd="0" parTransId="{6AE62374-D3FB-46EF-B801-664363747D99}" sibTransId="{61DD15AE-FABC-4276-AE15-A056E764B3A9}"/>
    <dgm:cxn modelId="{A15379A2-2637-4379-8D98-208BC0D510D0}" type="presOf" srcId="{9445D1BD-B8D7-450D-AE4F-DB847C0619B5}" destId="{91E6A5D7-B6A0-4F91-A72A-1656FB17C9B3}" srcOrd="0" destOrd="0" presId="urn:microsoft.com/office/officeart/2005/8/layout/default"/>
    <dgm:cxn modelId="{EBB1B8B7-DBA6-4C0B-9C12-882FF6FD173A}" type="presOf" srcId="{331C5629-2525-4071-A517-8A3CBBCC4555}" destId="{9F2EE2D9-5C82-47AE-A4C6-2CA8649ECC6A}" srcOrd="0" destOrd="0" presId="urn:microsoft.com/office/officeart/2005/8/layout/default"/>
    <dgm:cxn modelId="{4671F0B9-E6F8-4398-B7B7-3D42B8E7FFAE}" type="presOf" srcId="{DC8FD66A-6A6F-4538-AAD5-3CE91FC9A7E9}" destId="{33DB8D3B-662C-4577-B1CC-94E73FA0D1F1}" srcOrd="0" destOrd="0" presId="urn:microsoft.com/office/officeart/2005/8/layout/default"/>
    <dgm:cxn modelId="{70EF7FC5-4B63-473C-AAB8-D2E35B8A91C6}" srcId="{DC8FD66A-6A6F-4538-AAD5-3CE91FC9A7E9}" destId="{CE473C04-5D9E-49FC-BE83-6D50D466092A}" srcOrd="1" destOrd="0" parTransId="{A67CA15A-E151-4B52-BE99-92CD2648B356}" sibTransId="{0653F69D-EE14-4934-AB25-911C155938E3}"/>
    <dgm:cxn modelId="{D86D09DB-6181-4B59-A455-29021EDE9EB1}" srcId="{DC8FD66A-6A6F-4538-AAD5-3CE91FC9A7E9}" destId="{87930C4A-AA89-4093-A631-0AED6B2F5041}" srcOrd="2" destOrd="0" parTransId="{9E3FA84D-73D2-4D06-A550-2E910D55C5DD}" sibTransId="{4F88FFB9-F64D-4317-A03D-490DDEC22422}"/>
    <dgm:cxn modelId="{944A09F0-D69F-4C7C-90DA-6283E926AC32}" type="presOf" srcId="{1A50DA08-EEF9-4BD3-8A0D-6CA0A0F30D14}" destId="{3804F146-D4AF-4D1C-9EC1-0A501E2852AB}" srcOrd="0" destOrd="0" presId="urn:microsoft.com/office/officeart/2005/8/layout/default"/>
    <dgm:cxn modelId="{31982FF5-D2DE-4DAB-83AC-3C7100F5F70E}" srcId="{DC8FD66A-6A6F-4538-AAD5-3CE91FC9A7E9}" destId="{331C5629-2525-4071-A517-8A3CBBCC4555}" srcOrd="3" destOrd="0" parTransId="{B299D8AC-7712-4017-8CA3-BDC7CD307C08}" sibTransId="{B64281C9-80AD-4509-8705-0F492CE4AEA6}"/>
    <dgm:cxn modelId="{A62C28F9-3299-4993-A3FE-972AD9DF7BC2}" type="presOf" srcId="{87930C4A-AA89-4093-A631-0AED6B2F5041}" destId="{C480C6D4-E73E-4E67-BF8E-EAFC8FBB2CC5}" srcOrd="0" destOrd="0" presId="urn:microsoft.com/office/officeart/2005/8/layout/default"/>
    <dgm:cxn modelId="{2A8D1383-9D66-43BD-A408-91D4C11E5793}" type="presParOf" srcId="{33DB8D3B-662C-4577-B1CC-94E73FA0D1F1}" destId="{7D50BA38-B4BC-497F-AA88-A94317B07F77}" srcOrd="0" destOrd="0" presId="urn:microsoft.com/office/officeart/2005/8/layout/default"/>
    <dgm:cxn modelId="{BBF902A8-1DE4-4908-9F0A-DBC67460E8A6}" type="presParOf" srcId="{33DB8D3B-662C-4577-B1CC-94E73FA0D1F1}" destId="{52721F98-53AD-4978-BBE5-EA4E37CBBD87}" srcOrd="1" destOrd="0" presId="urn:microsoft.com/office/officeart/2005/8/layout/default"/>
    <dgm:cxn modelId="{F46D43B1-5BFC-4D5D-B318-6283646D44FA}" type="presParOf" srcId="{33DB8D3B-662C-4577-B1CC-94E73FA0D1F1}" destId="{420AF262-D1B7-4D0C-AD53-462578F2177C}" srcOrd="2" destOrd="0" presId="urn:microsoft.com/office/officeart/2005/8/layout/default"/>
    <dgm:cxn modelId="{4DAB9ECC-A3A4-4B12-86EF-F7ED51F7D70A}" type="presParOf" srcId="{33DB8D3B-662C-4577-B1CC-94E73FA0D1F1}" destId="{FCA31F7A-DD6A-466C-B34F-1DC956432944}" srcOrd="3" destOrd="0" presId="urn:microsoft.com/office/officeart/2005/8/layout/default"/>
    <dgm:cxn modelId="{A8068B36-2EF4-4E66-A063-2D0AA7F16E89}" type="presParOf" srcId="{33DB8D3B-662C-4577-B1CC-94E73FA0D1F1}" destId="{C480C6D4-E73E-4E67-BF8E-EAFC8FBB2CC5}" srcOrd="4" destOrd="0" presId="urn:microsoft.com/office/officeart/2005/8/layout/default"/>
    <dgm:cxn modelId="{32F45D9F-B090-4657-BACA-E54BCCA70DE5}" type="presParOf" srcId="{33DB8D3B-662C-4577-B1CC-94E73FA0D1F1}" destId="{92C8CE9B-07A1-407A-9A94-C430A165AF1F}" srcOrd="5" destOrd="0" presId="urn:microsoft.com/office/officeart/2005/8/layout/default"/>
    <dgm:cxn modelId="{2500F879-A5A3-489C-861C-CFF150D17833}" type="presParOf" srcId="{33DB8D3B-662C-4577-B1CC-94E73FA0D1F1}" destId="{9F2EE2D9-5C82-47AE-A4C6-2CA8649ECC6A}" srcOrd="6" destOrd="0" presId="urn:microsoft.com/office/officeart/2005/8/layout/default"/>
    <dgm:cxn modelId="{E4AC7096-C5AA-4734-9DDC-6CB8656D493F}" type="presParOf" srcId="{33DB8D3B-662C-4577-B1CC-94E73FA0D1F1}" destId="{FAE223D7-59A1-4D2B-BB87-9CED2C08951F}" srcOrd="7" destOrd="0" presId="urn:microsoft.com/office/officeart/2005/8/layout/default"/>
    <dgm:cxn modelId="{F2E7F02C-1A6D-4F6F-85B6-875E5640804B}" type="presParOf" srcId="{33DB8D3B-662C-4577-B1CC-94E73FA0D1F1}" destId="{91E6A5D7-B6A0-4F91-A72A-1656FB17C9B3}" srcOrd="8" destOrd="0" presId="urn:microsoft.com/office/officeart/2005/8/layout/default"/>
    <dgm:cxn modelId="{F888BB9A-F43A-4777-89EC-8836355A65F5}" type="presParOf" srcId="{33DB8D3B-662C-4577-B1CC-94E73FA0D1F1}" destId="{7DD33DFF-0005-4245-AB45-269AA6624E22}" srcOrd="9" destOrd="0" presId="urn:microsoft.com/office/officeart/2005/8/layout/default"/>
    <dgm:cxn modelId="{AD5D1253-CD89-4911-A718-15EE1797DCB2}" type="presParOf" srcId="{33DB8D3B-662C-4577-B1CC-94E73FA0D1F1}" destId="{3804F146-D4AF-4D1C-9EC1-0A501E2852AB}" srcOrd="10" destOrd="0" presId="urn:microsoft.com/office/officeart/2005/8/layout/default"/>
    <dgm:cxn modelId="{C7F35C0F-2641-417B-8348-71016BDDA2A5}" type="presParOf" srcId="{33DB8D3B-662C-4577-B1CC-94E73FA0D1F1}" destId="{776ECC16-CC21-4E7C-8C3F-95434D7CEBA2}" srcOrd="11" destOrd="0" presId="urn:microsoft.com/office/officeart/2005/8/layout/default"/>
    <dgm:cxn modelId="{DBC34630-1BD6-490A-85F1-E2EBAA76308D}" type="presParOf" srcId="{33DB8D3B-662C-4577-B1CC-94E73FA0D1F1}" destId="{5E36B306-5879-4A9A-B02A-57ADA23C5445}"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1CE57-1615-4F66-8D3D-95E4CB7865DF}">
      <dsp:nvSpPr>
        <dsp:cNvPr id="0" name=""/>
        <dsp:cNvSpPr/>
      </dsp:nvSpPr>
      <dsp:spPr>
        <a:xfrm>
          <a:off x="82613" y="7045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C0CDA8-8AF0-4E99-9A80-3946F2B2C4BB}">
      <dsp:nvSpPr>
        <dsp:cNvPr id="0" name=""/>
        <dsp:cNvSpPr/>
      </dsp:nvSpPr>
      <dsp:spPr>
        <a:xfrm>
          <a:off x="271034" y="892968"/>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0E157F-CE4C-47F1-B855-CE8F6E4C4E80}">
      <dsp:nvSpPr>
        <dsp:cNvPr id="0" name=""/>
        <dsp:cNvSpPr/>
      </dsp:nvSpPr>
      <dsp:spPr>
        <a:xfrm>
          <a:off x="1172126" y="7045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kern="1200"/>
            <a:t>Cost of readmitted patients high</a:t>
          </a:r>
          <a:endParaRPr lang="en-US" sz="1900" kern="1200"/>
        </a:p>
      </dsp:txBody>
      <dsp:txXfrm>
        <a:off x="1172126" y="704546"/>
        <a:ext cx="2114937" cy="897246"/>
      </dsp:txXfrm>
    </dsp:sp>
    <dsp:sp modelId="{B61C7360-9E70-4E45-B9CA-0CC4A6A497B9}">
      <dsp:nvSpPr>
        <dsp:cNvPr id="0" name=""/>
        <dsp:cNvSpPr/>
      </dsp:nvSpPr>
      <dsp:spPr>
        <a:xfrm>
          <a:off x="3655575" y="7045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AA674-F85E-413A-A83A-4B7A9FC8ABD6}">
      <dsp:nvSpPr>
        <dsp:cNvPr id="0" name=""/>
        <dsp:cNvSpPr/>
      </dsp:nvSpPr>
      <dsp:spPr>
        <a:xfrm>
          <a:off x="3843996" y="892968"/>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CE073-0274-49E7-A35C-8E4EAE767D85}">
      <dsp:nvSpPr>
        <dsp:cNvPr id="0" name=""/>
        <dsp:cNvSpPr/>
      </dsp:nvSpPr>
      <dsp:spPr>
        <a:xfrm>
          <a:off x="4745088" y="7045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kern="1200">
              <a:sym typeface="Wingdings" panose="05000000000000000000" pitchFamily="2" charset="2"/>
            </a:rPr>
            <a:t></a:t>
          </a:r>
          <a:r>
            <a:rPr lang="en-GB" sz="1900" kern="1200"/>
            <a:t> Limit patient readmission </a:t>
          </a:r>
          <a:endParaRPr lang="en-US" sz="1900" kern="1200"/>
        </a:p>
      </dsp:txBody>
      <dsp:txXfrm>
        <a:off x="4745088" y="704546"/>
        <a:ext cx="2114937" cy="897246"/>
      </dsp:txXfrm>
    </dsp:sp>
    <dsp:sp modelId="{CBB0F439-C697-4506-830B-2C6C02C24C83}">
      <dsp:nvSpPr>
        <dsp:cNvPr id="0" name=""/>
        <dsp:cNvSpPr/>
      </dsp:nvSpPr>
      <dsp:spPr>
        <a:xfrm>
          <a:off x="7228536" y="7045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35459B-CD25-4181-B11E-6E8BD2FC0030}">
      <dsp:nvSpPr>
        <dsp:cNvPr id="0" name=""/>
        <dsp:cNvSpPr/>
      </dsp:nvSpPr>
      <dsp:spPr>
        <a:xfrm>
          <a:off x="7416958" y="892968"/>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93C3F-DCA4-4B31-8984-F15160A5A4DF}">
      <dsp:nvSpPr>
        <dsp:cNvPr id="0" name=""/>
        <dsp:cNvSpPr/>
      </dsp:nvSpPr>
      <dsp:spPr>
        <a:xfrm>
          <a:off x="8318049" y="7045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kern="1200"/>
            <a:t>Build a prediction model</a:t>
          </a:r>
          <a:endParaRPr lang="en-US" sz="1900" kern="1200"/>
        </a:p>
      </dsp:txBody>
      <dsp:txXfrm>
        <a:off x="8318049" y="704546"/>
        <a:ext cx="2114937" cy="897246"/>
      </dsp:txXfrm>
    </dsp:sp>
    <dsp:sp modelId="{54C198E7-E705-49AC-9811-22A6AD7E65D6}">
      <dsp:nvSpPr>
        <dsp:cNvPr id="0" name=""/>
        <dsp:cNvSpPr/>
      </dsp:nvSpPr>
      <dsp:spPr>
        <a:xfrm>
          <a:off x="82613" y="225794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C67F2-1D37-46F1-AC99-133E4D6DBDAD}">
      <dsp:nvSpPr>
        <dsp:cNvPr id="0" name=""/>
        <dsp:cNvSpPr/>
      </dsp:nvSpPr>
      <dsp:spPr>
        <a:xfrm>
          <a:off x="271034" y="2446370"/>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F77FB1-244D-4462-AA60-864E268CAE67}">
      <dsp:nvSpPr>
        <dsp:cNvPr id="0" name=""/>
        <dsp:cNvSpPr/>
      </dsp:nvSpPr>
      <dsp:spPr>
        <a:xfrm>
          <a:off x="1172126" y="22579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kern="1200"/>
            <a:t>Identify top 100 patients for pilot project </a:t>
          </a:r>
          <a:endParaRPr lang="en-US" sz="1900" kern="1200"/>
        </a:p>
      </dsp:txBody>
      <dsp:txXfrm>
        <a:off x="1172126" y="2257949"/>
        <a:ext cx="2114937" cy="897246"/>
      </dsp:txXfrm>
    </dsp:sp>
    <dsp:sp modelId="{E0CA3E80-2BEB-4307-86E2-BD6A3B9F2A0D}">
      <dsp:nvSpPr>
        <dsp:cNvPr id="0" name=""/>
        <dsp:cNvSpPr/>
      </dsp:nvSpPr>
      <dsp:spPr>
        <a:xfrm>
          <a:off x="3655575" y="225794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22BB8-8251-4570-8DF3-9FF30D8480E7}">
      <dsp:nvSpPr>
        <dsp:cNvPr id="0" name=""/>
        <dsp:cNvSpPr/>
      </dsp:nvSpPr>
      <dsp:spPr>
        <a:xfrm>
          <a:off x="3843996" y="2446370"/>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4E5215-89AB-446A-8E4E-E6C1A68EA62F}">
      <dsp:nvSpPr>
        <dsp:cNvPr id="0" name=""/>
        <dsp:cNvSpPr/>
      </dsp:nvSpPr>
      <dsp:spPr>
        <a:xfrm>
          <a:off x="4745088" y="22579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kern="1200"/>
            <a:t>Get insights for Hospital </a:t>
          </a:r>
          <a:endParaRPr lang="en-US" sz="1900" kern="1200"/>
        </a:p>
      </dsp:txBody>
      <dsp:txXfrm>
        <a:off x="4745088" y="2257949"/>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1E1D8-9ECB-44D0-913A-40D4F7F73CB8}">
      <dsp:nvSpPr>
        <dsp:cNvPr id="0" name=""/>
        <dsp:cNvSpPr/>
      </dsp:nvSpPr>
      <dsp:spPr>
        <a:xfrm>
          <a:off x="0" y="3015"/>
          <a:ext cx="10515600" cy="6422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A71ED6-4303-4038-B680-FA03647E9DEE}">
      <dsp:nvSpPr>
        <dsp:cNvPr id="0" name=""/>
        <dsp:cNvSpPr/>
      </dsp:nvSpPr>
      <dsp:spPr>
        <a:xfrm>
          <a:off x="194291" y="147529"/>
          <a:ext cx="353256" cy="3532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EFB803-7C11-4261-8D04-0240BF5D3ED6}">
      <dsp:nvSpPr>
        <dsp:cNvPr id="0" name=""/>
        <dsp:cNvSpPr/>
      </dsp:nvSpPr>
      <dsp:spPr>
        <a:xfrm>
          <a:off x="741839" y="3015"/>
          <a:ext cx="9773760" cy="64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975" tIns="67975" rIns="67975" bIns="67975" numCol="1" spcCol="1270" anchor="ctr" anchorCtr="0">
          <a:noAutofit/>
        </a:bodyPr>
        <a:lstStyle/>
        <a:p>
          <a:pPr marL="0" lvl="0" indent="0" algn="l" defTabSz="844550">
            <a:lnSpc>
              <a:spcPct val="100000"/>
            </a:lnSpc>
            <a:spcBef>
              <a:spcPct val="0"/>
            </a:spcBef>
            <a:spcAft>
              <a:spcPct val="35000"/>
            </a:spcAft>
            <a:buNone/>
          </a:pPr>
          <a:r>
            <a:rPr lang="en-GB" sz="1900" kern="1200"/>
            <a:t>Data</a:t>
          </a:r>
          <a:endParaRPr lang="en-US" sz="1900" kern="1200"/>
        </a:p>
      </dsp:txBody>
      <dsp:txXfrm>
        <a:off x="741839" y="3015"/>
        <a:ext cx="9773760" cy="642285"/>
      </dsp:txXfrm>
    </dsp:sp>
    <dsp:sp modelId="{61290931-A5B0-4DAF-905E-5EDEB7894B50}">
      <dsp:nvSpPr>
        <dsp:cNvPr id="0" name=""/>
        <dsp:cNvSpPr/>
      </dsp:nvSpPr>
      <dsp:spPr>
        <a:xfrm>
          <a:off x="0" y="805871"/>
          <a:ext cx="10515600" cy="6422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38262-EF61-4E3A-9877-F5F1BDA78248}">
      <dsp:nvSpPr>
        <dsp:cNvPr id="0" name=""/>
        <dsp:cNvSpPr/>
      </dsp:nvSpPr>
      <dsp:spPr>
        <a:xfrm>
          <a:off x="194291" y="950386"/>
          <a:ext cx="353256" cy="3532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AF7E2-D20E-4D1C-998C-28B1947EEFFF}">
      <dsp:nvSpPr>
        <dsp:cNvPr id="0" name=""/>
        <dsp:cNvSpPr/>
      </dsp:nvSpPr>
      <dsp:spPr>
        <a:xfrm>
          <a:off x="741839" y="805871"/>
          <a:ext cx="9773760" cy="64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975" tIns="67975" rIns="67975" bIns="67975" numCol="1" spcCol="1270" anchor="ctr" anchorCtr="0">
          <a:noAutofit/>
        </a:bodyPr>
        <a:lstStyle/>
        <a:p>
          <a:pPr marL="0" lvl="0" indent="0" algn="l" defTabSz="844550">
            <a:lnSpc>
              <a:spcPct val="100000"/>
            </a:lnSpc>
            <a:spcBef>
              <a:spcPct val="0"/>
            </a:spcBef>
            <a:spcAft>
              <a:spcPct val="35000"/>
            </a:spcAft>
            <a:buNone/>
          </a:pPr>
          <a:r>
            <a:rPr lang="en-GB" sz="1900" kern="1200"/>
            <a:t>Assumptions &amp; Limitations</a:t>
          </a:r>
          <a:endParaRPr lang="en-US" sz="1900" kern="1200"/>
        </a:p>
      </dsp:txBody>
      <dsp:txXfrm>
        <a:off x="741839" y="805871"/>
        <a:ext cx="9773760" cy="642285"/>
      </dsp:txXfrm>
    </dsp:sp>
    <dsp:sp modelId="{0FFEC111-1B1A-4B78-B1C7-EC16F7E7CAA9}">
      <dsp:nvSpPr>
        <dsp:cNvPr id="0" name=""/>
        <dsp:cNvSpPr/>
      </dsp:nvSpPr>
      <dsp:spPr>
        <a:xfrm>
          <a:off x="0" y="1608728"/>
          <a:ext cx="10515600" cy="6422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E0C013-B9A7-4746-8766-E2FF76B80FF9}">
      <dsp:nvSpPr>
        <dsp:cNvPr id="0" name=""/>
        <dsp:cNvSpPr/>
      </dsp:nvSpPr>
      <dsp:spPr>
        <a:xfrm>
          <a:off x="194291" y="1753242"/>
          <a:ext cx="353256" cy="3532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89FD8-6BFD-4AA5-9564-A6157C10186F}">
      <dsp:nvSpPr>
        <dsp:cNvPr id="0" name=""/>
        <dsp:cNvSpPr/>
      </dsp:nvSpPr>
      <dsp:spPr>
        <a:xfrm>
          <a:off x="741839" y="1608728"/>
          <a:ext cx="9773760" cy="64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975" tIns="67975" rIns="67975" bIns="67975" numCol="1" spcCol="1270" anchor="ctr" anchorCtr="0">
          <a:noAutofit/>
        </a:bodyPr>
        <a:lstStyle/>
        <a:p>
          <a:pPr marL="0" lvl="0" indent="0" algn="l" defTabSz="844550">
            <a:lnSpc>
              <a:spcPct val="100000"/>
            </a:lnSpc>
            <a:spcBef>
              <a:spcPct val="0"/>
            </a:spcBef>
            <a:spcAft>
              <a:spcPct val="35000"/>
            </a:spcAft>
            <a:buNone/>
          </a:pPr>
          <a:r>
            <a:rPr lang="en-GB" sz="1900" kern="1200" dirty="0"/>
            <a:t>Model Selection</a:t>
          </a:r>
          <a:endParaRPr lang="en-US" sz="1900" kern="1200" dirty="0"/>
        </a:p>
      </dsp:txBody>
      <dsp:txXfrm>
        <a:off x="741839" y="1608728"/>
        <a:ext cx="9773760" cy="642285"/>
      </dsp:txXfrm>
    </dsp:sp>
    <dsp:sp modelId="{63A5C8D4-E1F0-45F0-8B57-F8772478CEBB}">
      <dsp:nvSpPr>
        <dsp:cNvPr id="0" name=""/>
        <dsp:cNvSpPr/>
      </dsp:nvSpPr>
      <dsp:spPr>
        <a:xfrm>
          <a:off x="0" y="2411584"/>
          <a:ext cx="10515600" cy="6422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B108C-13F0-470D-922B-FB0BED440D3E}">
      <dsp:nvSpPr>
        <dsp:cNvPr id="0" name=""/>
        <dsp:cNvSpPr/>
      </dsp:nvSpPr>
      <dsp:spPr>
        <a:xfrm>
          <a:off x="194291" y="2556099"/>
          <a:ext cx="353256" cy="3532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CB9575-D106-432D-8E8F-EE46695E5361}">
      <dsp:nvSpPr>
        <dsp:cNvPr id="0" name=""/>
        <dsp:cNvSpPr/>
      </dsp:nvSpPr>
      <dsp:spPr>
        <a:xfrm>
          <a:off x="741839" y="2411584"/>
          <a:ext cx="9773760" cy="64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975" tIns="67975" rIns="67975" bIns="67975" numCol="1" spcCol="1270" anchor="ctr" anchorCtr="0">
          <a:noAutofit/>
        </a:bodyPr>
        <a:lstStyle/>
        <a:p>
          <a:pPr marL="0" lvl="0" indent="0" algn="l" defTabSz="844550">
            <a:lnSpc>
              <a:spcPct val="100000"/>
            </a:lnSpc>
            <a:spcBef>
              <a:spcPct val="0"/>
            </a:spcBef>
            <a:spcAft>
              <a:spcPct val="35000"/>
            </a:spcAft>
            <a:buNone/>
          </a:pPr>
          <a:r>
            <a:rPr lang="en-GB" sz="1900" kern="1200" dirty="0"/>
            <a:t>Insights --&gt; Top 100 </a:t>
          </a:r>
          <a:endParaRPr lang="en-US" sz="1900" kern="1200" dirty="0"/>
        </a:p>
      </dsp:txBody>
      <dsp:txXfrm>
        <a:off x="741839" y="2411584"/>
        <a:ext cx="9773760" cy="642285"/>
      </dsp:txXfrm>
    </dsp:sp>
    <dsp:sp modelId="{C03D3164-EDED-43B3-B4AA-44BFCA37BCD3}">
      <dsp:nvSpPr>
        <dsp:cNvPr id="0" name=""/>
        <dsp:cNvSpPr/>
      </dsp:nvSpPr>
      <dsp:spPr>
        <a:xfrm>
          <a:off x="0" y="3214441"/>
          <a:ext cx="10515600" cy="6422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B45298-6A1F-4618-88DE-227C3AF5607E}">
      <dsp:nvSpPr>
        <dsp:cNvPr id="0" name=""/>
        <dsp:cNvSpPr/>
      </dsp:nvSpPr>
      <dsp:spPr>
        <a:xfrm>
          <a:off x="194291" y="3358955"/>
          <a:ext cx="353256" cy="3532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8FFCC-ADC9-45FC-BCEF-AEE0ADBA85A8}">
      <dsp:nvSpPr>
        <dsp:cNvPr id="0" name=""/>
        <dsp:cNvSpPr/>
      </dsp:nvSpPr>
      <dsp:spPr>
        <a:xfrm>
          <a:off x="741839" y="3214441"/>
          <a:ext cx="9773760" cy="64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975" tIns="67975" rIns="67975" bIns="67975" numCol="1" spcCol="1270" anchor="ctr" anchorCtr="0">
          <a:noAutofit/>
        </a:bodyPr>
        <a:lstStyle/>
        <a:p>
          <a:pPr marL="0" lvl="0" indent="0" algn="l" defTabSz="844550">
            <a:lnSpc>
              <a:spcPct val="100000"/>
            </a:lnSpc>
            <a:spcBef>
              <a:spcPct val="0"/>
            </a:spcBef>
            <a:spcAft>
              <a:spcPct val="35000"/>
            </a:spcAft>
            <a:buNone/>
          </a:pPr>
          <a:r>
            <a:rPr lang="en-GB" sz="1900" kern="1200" dirty="0"/>
            <a:t>Recommendations &amp; Conclusion</a:t>
          </a:r>
          <a:endParaRPr lang="en-US" sz="1900" kern="1200" dirty="0"/>
        </a:p>
      </dsp:txBody>
      <dsp:txXfrm>
        <a:off x="741839" y="3214441"/>
        <a:ext cx="9773760" cy="6422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02EA2-3BB8-4BC2-95B9-5D35F459B6B0}">
      <dsp:nvSpPr>
        <dsp:cNvPr id="0" name=""/>
        <dsp:cNvSpPr/>
      </dsp:nvSpPr>
      <dsp:spPr>
        <a:xfrm>
          <a:off x="0" y="47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15857-CBAD-4EE8-B100-95D6E1694ECC}">
      <dsp:nvSpPr>
        <dsp:cNvPr id="0" name=""/>
        <dsp:cNvSpPr/>
      </dsp:nvSpPr>
      <dsp:spPr>
        <a:xfrm>
          <a:off x="0" y="471"/>
          <a:ext cx="10515600" cy="55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44 Columns 10000 Rows = 440,000 datapoints</a:t>
          </a:r>
          <a:endParaRPr lang="en-US" sz="2500" kern="1200"/>
        </a:p>
      </dsp:txBody>
      <dsp:txXfrm>
        <a:off x="0" y="471"/>
        <a:ext cx="10515600" cy="551257"/>
      </dsp:txXfrm>
    </dsp:sp>
    <dsp:sp modelId="{B04E5518-7732-4AB8-AB11-D561E28E0611}">
      <dsp:nvSpPr>
        <dsp:cNvPr id="0" name=""/>
        <dsp:cNvSpPr/>
      </dsp:nvSpPr>
      <dsp:spPr>
        <a:xfrm>
          <a:off x="0" y="55172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534A9C-3D5F-4D22-8BD4-55D2C13517C7}">
      <dsp:nvSpPr>
        <dsp:cNvPr id="0" name=""/>
        <dsp:cNvSpPr/>
      </dsp:nvSpPr>
      <dsp:spPr>
        <a:xfrm>
          <a:off x="0" y="551728"/>
          <a:ext cx="10515600" cy="55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 3% missing values</a:t>
          </a:r>
          <a:endParaRPr lang="en-US" sz="2500" kern="1200"/>
        </a:p>
      </dsp:txBody>
      <dsp:txXfrm>
        <a:off x="0" y="551728"/>
        <a:ext cx="10515600" cy="551257"/>
      </dsp:txXfrm>
    </dsp:sp>
    <dsp:sp modelId="{E700E184-0674-4AC4-A888-CCE4522C7C02}">
      <dsp:nvSpPr>
        <dsp:cNvPr id="0" name=""/>
        <dsp:cNvSpPr/>
      </dsp:nvSpPr>
      <dsp:spPr>
        <a:xfrm>
          <a:off x="0" y="1102985"/>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C1E95-F752-428F-8784-F34D73FFD167}">
      <dsp:nvSpPr>
        <dsp:cNvPr id="0" name=""/>
        <dsp:cNvSpPr/>
      </dsp:nvSpPr>
      <dsp:spPr>
        <a:xfrm>
          <a:off x="0" y="1102985"/>
          <a:ext cx="10515600" cy="55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Data for diabetic patients </a:t>
          </a:r>
          <a:endParaRPr lang="en-US" sz="2500" kern="1200"/>
        </a:p>
      </dsp:txBody>
      <dsp:txXfrm>
        <a:off x="0" y="1102985"/>
        <a:ext cx="10515600" cy="551257"/>
      </dsp:txXfrm>
    </dsp:sp>
    <dsp:sp modelId="{14D6DBF9-6E4A-4DC2-867E-9754FDF2F4A8}">
      <dsp:nvSpPr>
        <dsp:cNvPr id="0" name=""/>
        <dsp:cNvSpPr/>
      </dsp:nvSpPr>
      <dsp:spPr>
        <a:xfrm>
          <a:off x="0" y="165424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0ABBB-BB6D-4220-907B-D5F1C79EA152}">
      <dsp:nvSpPr>
        <dsp:cNvPr id="0" name=""/>
        <dsp:cNvSpPr/>
      </dsp:nvSpPr>
      <dsp:spPr>
        <a:xfrm>
          <a:off x="0" y="1654242"/>
          <a:ext cx="10515600" cy="55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Hospital Info</a:t>
          </a:r>
          <a:endParaRPr lang="en-US" sz="2500" kern="1200"/>
        </a:p>
      </dsp:txBody>
      <dsp:txXfrm>
        <a:off x="0" y="1654242"/>
        <a:ext cx="10515600" cy="551257"/>
      </dsp:txXfrm>
    </dsp:sp>
    <dsp:sp modelId="{D30DEE3C-69F5-4BDE-953E-E2FCFF6B3B25}">
      <dsp:nvSpPr>
        <dsp:cNvPr id="0" name=""/>
        <dsp:cNvSpPr/>
      </dsp:nvSpPr>
      <dsp:spPr>
        <a:xfrm>
          <a:off x="0" y="220549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3AA6D4-7ADF-4241-A5BF-D9A0F1CED62D}">
      <dsp:nvSpPr>
        <dsp:cNvPr id="0" name=""/>
        <dsp:cNvSpPr/>
      </dsp:nvSpPr>
      <dsp:spPr>
        <a:xfrm>
          <a:off x="0" y="2205499"/>
          <a:ext cx="10515600" cy="55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Medical Info</a:t>
          </a:r>
          <a:endParaRPr lang="en-US" sz="2500" kern="1200"/>
        </a:p>
      </dsp:txBody>
      <dsp:txXfrm>
        <a:off x="0" y="2205499"/>
        <a:ext cx="10515600" cy="551257"/>
      </dsp:txXfrm>
    </dsp:sp>
    <dsp:sp modelId="{570BBF60-FE85-4B6C-A2C7-9A92291DDB11}">
      <dsp:nvSpPr>
        <dsp:cNvPr id="0" name=""/>
        <dsp:cNvSpPr/>
      </dsp:nvSpPr>
      <dsp:spPr>
        <a:xfrm>
          <a:off x="0" y="275675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A0E72D-F798-47D2-9A72-A74421F137A0}">
      <dsp:nvSpPr>
        <dsp:cNvPr id="0" name=""/>
        <dsp:cNvSpPr/>
      </dsp:nvSpPr>
      <dsp:spPr>
        <a:xfrm>
          <a:off x="0" y="2756756"/>
          <a:ext cx="10515600" cy="55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Patient Info</a:t>
          </a:r>
          <a:endParaRPr lang="en-US" sz="2500" kern="1200"/>
        </a:p>
      </dsp:txBody>
      <dsp:txXfrm>
        <a:off x="0" y="2756756"/>
        <a:ext cx="10515600" cy="551257"/>
      </dsp:txXfrm>
    </dsp:sp>
    <dsp:sp modelId="{4909B664-E36B-44E0-A04B-8B198300AA23}">
      <dsp:nvSpPr>
        <dsp:cNvPr id="0" name=""/>
        <dsp:cNvSpPr/>
      </dsp:nvSpPr>
      <dsp:spPr>
        <a:xfrm>
          <a:off x="0" y="330801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B007D3-A80E-4EC0-B65C-860A9E9C5939}">
      <dsp:nvSpPr>
        <dsp:cNvPr id="0" name=""/>
        <dsp:cNvSpPr/>
      </dsp:nvSpPr>
      <dsp:spPr>
        <a:xfrm>
          <a:off x="0" y="3308013"/>
          <a:ext cx="10515600" cy="55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Predict: readmission within 30 days </a:t>
          </a:r>
          <a:endParaRPr lang="en-US" sz="2500" kern="1200"/>
        </a:p>
      </dsp:txBody>
      <dsp:txXfrm>
        <a:off x="0" y="3308013"/>
        <a:ext cx="10515600" cy="551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0BA38-B4BC-497F-AA88-A94317B07F77}">
      <dsp:nvSpPr>
        <dsp:cNvPr id="0" name=""/>
        <dsp:cNvSpPr/>
      </dsp:nvSpPr>
      <dsp:spPr>
        <a:xfrm>
          <a:off x="3080" y="341234"/>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Missing Values: “?”, “”, “Not Available” </a:t>
          </a:r>
          <a:endParaRPr lang="en-US" sz="2300" kern="1200"/>
        </a:p>
      </dsp:txBody>
      <dsp:txXfrm>
        <a:off x="3080" y="341234"/>
        <a:ext cx="2444055" cy="1466433"/>
      </dsp:txXfrm>
    </dsp:sp>
    <dsp:sp modelId="{420AF262-D1B7-4D0C-AD53-462578F2177C}">
      <dsp:nvSpPr>
        <dsp:cNvPr id="0" name=""/>
        <dsp:cNvSpPr/>
      </dsp:nvSpPr>
      <dsp:spPr>
        <a:xfrm>
          <a:off x="2691541" y="341234"/>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Race </a:t>
          </a:r>
          <a:r>
            <a:rPr lang="en-GB" sz="2300" kern="1200">
              <a:sym typeface="Wingdings" panose="05000000000000000000" pitchFamily="2" charset="2"/>
            </a:rPr>
            <a:t></a:t>
          </a:r>
          <a:r>
            <a:rPr lang="en-GB" sz="2300" kern="1200"/>
            <a:t> “Other” </a:t>
          </a:r>
          <a:endParaRPr lang="en-US" sz="2300" kern="1200"/>
        </a:p>
      </dsp:txBody>
      <dsp:txXfrm>
        <a:off x="2691541" y="341234"/>
        <a:ext cx="2444055" cy="1466433"/>
      </dsp:txXfrm>
    </dsp:sp>
    <dsp:sp modelId="{C480C6D4-E73E-4E67-BF8E-EAFC8FBB2CC5}">
      <dsp:nvSpPr>
        <dsp:cNvPr id="0" name=""/>
        <dsp:cNvSpPr/>
      </dsp:nvSpPr>
      <dsp:spPr>
        <a:xfrm>
          <a:off x="5380002" y="341234"/>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Patients that expired, discharged for hospice</a:t>
          </a:r>
          <a:endParaRPr lang="en-US" sz="2300" kern="1200"/>
        </a:p>
      </dsp:txBody>
      <dsp:txXfrm>
        <a:off x="5380002" y="341234"/>
        <a:ext cx="2444055" cy="1466433"/>
      </dsp:txXfrm>
    </dsp:sp>
    <dsp:sp modelId="{9F2EE2D9-5C82-47AE-A4C6-2CA8649ECC6A}">
      <dsp:nvSpPr>
        <dsp:cNvPr id="0" name=""/>
        <dsp:cNvSpPr/>
      </dsp:nvSpPr>
      <dsp:spPr>
        <a:xfrm>
          <a:off x="8068463" y="341234"/>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Payercode, Diagnostics, medical specialty</a:t>
          </a:r>
          <a:endParaRPr lang="en-US" sz="2300" kern="1200"/>
        </a:p>
      </dsp:txBody>
      <dsp:txXfrm>
        <a:off x="8068463" y="341234"/>
        <a:ext cx="2444055" cy="1466433"/>
      </dsp:txXfrm>
    </dsp:sp>
    <dsp:sp modelId="{91E6A5D7-B6A0-4F91-A72A-1656FB17C9B3}">
      <dsp:nvSpPr>
        <dsp:cNvPr id="0" name=""/>
        <dsp:cNvSpPr/>
      </dsp:nvSpPr>
      <dsp:spPr>
        <a:xfrm>
          <a:off x="1347311" y="2052073"/>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Relationship between Source and Type</a:t>
          </a:r>
          <a:endParaRPr lang="en-US" sz="2300" kern="1200"/>
        </a:p>
      </dsp:txBody>
      <dsp:txXfrm>
        <a:off x="1347311" y="2052073"/>
        <a:ext cx="2444055" cy="1466433"/>
      </dsp:txXfrm>
    </dsp:sp>
    <dsp:sp modelId="{3804F146-D4AF-4D1C-9EC1-0A501E2852AB}">
      <dsp:nvSpPr>
        <dsp:cNvPr id="0" name=""/>
        <dsp:cNvSpPr/>
      </dsp:nvSpPr>
      <dsp:spPr>
        <a:xfrm>
          <a:off x="4035772" y="2052073"/>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Accuracy of the prediction model</a:t>
          </a:r>
          <a:endParaRPr lang="en-US" sz="2300" kern="1200"/>
        </a:p>
      </dsp:txBody>
      <dsp:txXfrm>
        <a:off x="4035772" y="2052073"/>
        <a:ext cx="2444055" cy="1466433"/>
      </dsp:txXfrm>
    </dsp:sp>
    <dsp:sp modelId="{5E36B306-5879-4A9A-B02A-57ADA23C5445}">
      <dsp:nvSpPr>
        <dsp:cNvPr id="0" name=""/>
        <dsp:cNvSpPr/>
      </dsp:nvSpPr>
      <dsp:spPr>
        <a:xfrm>
          <a:off x="6724233" y="2052073"/>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75% of top 100 patients actually readmitted</a:t>
          </a:r>
          <a:endParaRPr lang="en-US" sz="2300" kern="1200"/>
        </a:p>
      </dsp:txBody>
      <dsp:txXfrm>
        <a:off x="6724233" y="2052073"/>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E2216-0810-4472-9712-BBC42E65C46D}" type="datetimeFigureOut">
              <a:rPr lang="en-DE" smtClean="0"/>
              <a:t>08/04/2023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66560-0972-4C60-80A2-293FE2AA2840}" type="slidenum">
              <a:rPr lang="en-DE" smtClean="0"/>
              <a:t>‹#›</a:t>
            </a:fld>
            <a:endParaRPr lang="en-DE"/>
          </a:p>
        </p:txBody>
      </p:sp>
    </p:spTree>
    <p:extLst>
      <p:ext uri="{BB962C8B-B14F-4D97-AF65-F5344CB8AC3E}">
        <p14:creationId xmlns:p14="http://schemas.microsoft.com/office/powerpoint/2010/main" val="3665977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1</a:t>
            </a:fld>
            <a:endParaRPr lang="en-DE"/>
          </a:p>
        </p:txBody>
      </p:sp>
    </p:spTree>
    <p:extLst>
      <p:ext uri="{BB962C8B-B14F-4D97-AF65-F5344CB8AC3E}">
        <p14:creationId xmlns:p14="http://schemas.microsoft.com/office/powerpoint/2010/main" val="3462056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 trend in the hospital data shows that patients that remained in the hospital for 10 days have the highest chance of readmission. In the </a:t>
            </a:r>
            <a:r>
              <a:rPr lang="en-GB" dirty="0" err="1"/>
              <a:t>linechart</a:t>
            </a:r>
            <a:r>
              <a:rPr lang="en-GB" dirty="0"/>
              <a:t> with the top100 patients there might be some outliers leading to a slight misrepresentation in the trend with one patient being readmitted after staying in the hospital only one day. The trend that was identified has also been picked up by the prediction model being represented by the spike of readmission around discharge after 10 days. This might be because patients that should have remained in the hospital for one or two more days are discharged slightly early to relief workload on the medical staff, in the hopes that everything will be fine </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11</a:t>
            </a:fld>
            <a:endParaRPr lang="en-DE"/>
          </a:p>
        </p:txBody>
      </p:sp>
    </p:spTree>
    <p:extLst>
      <p:ext uri="{BB962C8B-B14F-4D97-AF65-F5344CB8AC3E}">
        <p14:creationId xmlns:p14="http://schemas.microsoft.com/office/powerpoint/2010/main" val="1263389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According to a recent study conducted in 2022 by the University of Texas an increased BMI in patients with lung cancer is associated with higher risks of readmission as well as higher readmission costs. This is also reflected in our hospitals dataset where patients that are overweight seem to have increased chances of readmission. This is further underlined with the weight classes represented in the top 100 patients to be readmitted. </a:t>
            </a:r>
          </a:p>
          <a:p>
            <a:endParaRPr lang="en-GB" dirty="0"/>
          </a:p>
          <a:p>
            <a:endParaRPr lang="en-GB" dirty="0"/>
          </a:p>
          <a:p>
            <a:endParaRPr lang="en-GB" dirty="0"/>
          </a:p>
          <a:p>
            <a:endParaRPr lang="en-GB" dirty="0"/>
          </a:p>
          <a:p>
            <a:r>
              <a:rPr lang="en-GB" dirty="0"/>
              <a:t>Source : https://www.ncbi.nlm.nih.gov/pmc/articles/PMC9310118/ </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12</a:t>
            </a:fld>
            <a:endParaRPr lang="en-DE"/>
          </a:p>
        </p:txBody>
      </p:sp>
    </p:spTree>
    <p:extLst>
      <p:ext uri="{BB962C8B-B14F-4D97-AF65-F5344CB8AC3E}">
        <p14:creationId xmlns:p14="http://schemas.microsoft.com/office/powerpoint/2010/main" val="1151030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According to the prediction model, patients between the age of 70/80 have the highest chances of being readmitted. An overwhelming majority of the patients in the top 100 selected by the model have previously been a patient of the hospital, potentially signalling as “problem” patients with reoccurring problems however, most people have been in a hospital in their life before so that indicator might not be as relevant. </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13</a:t>
            </a:fld>
            <a:endParaRPr lang="en-DE"/>
          </a:p>
        </p:txBody>
      </p:sp>
    </p:spTree>
    <p:extLst>
      <p:ext uri="{BB962C8B-B14F-4D97-AF65-F5344CB8AC3E}">
        <p14:creationId xmlns:p14="http://schemas.microsoft.com/office/powerpoint/2010/main" val="3132935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Patients in the top 100 have a significantly high number of lab procedures done during their treatment in the hospital. This in combination with a high number of diagnoses signal that such patients might have problems that are hard to identify, leading to many lab procedures and varying diagnoses while trying to figure out the causes for their symptoms. These patients then might be discharged too early because the medical staff has exhausted their standard procedures in making the correct diagnose. Supposedly some of them are readmitted because the root cause has not been properly identified and the problems rapidly come back after discharge. </a:t>
            </a:r>
          </a:p>
          <a:p>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14</a:t>
            </a:fld>
            <a:endParaRPr lang="en-DE"/>
          </a:p>
        </p:txBody>
      </p:sp>
    </p:spTree>
    <p:extLst>
      <p:ext uri="{BB962C8B-B14F-4D97-AF65-F5344CB8AC3E}">
        <p14:creationId xmlns:p14="http://schemas.microsoft.com/office/powerpoint/2010/main" val="422607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Taking into consideration the data that has been </a:t>
            </a:r>
            <a:r>
              <a:rPr lang="en-GB" dirty="0" err="1"/>
              <a:t>analyzed</a:t>
            </a:r>
            <a:r>
              <a:rPr lang="en-GB" dirty="0"/>
              <a:t>, the following recommendations can be made for the hospital to minimize </a:t>
            </a:r>
            <a:r>
              <a:rPr lang="en-GB" dirty="0" err="1"/>
              <a:t>teir</a:t>
            </a:r>
            <a:r>
              <a:rPr lang="en-GB" dirty="0"/>
              <a:t> patients chances of being readmitted within 30 days of discharge. The hospital should try not to discharge patients too early, especially patients with varying diagnoses and a high number of lab procedures done during their treatment time in the hospital. Such patients should instead be considered to be transferred to an expert facility where the correct diagnoses can be made for the patient to </a:t>
            </a:r>
            <a:r>
              <a:rPr lang="en-GB" dirty="0" err="1"/>
              <a:t>betreated</a:t>
            </a:r>
            <a:r>
              <a:rPr lang="en-GB" dirty="0"/>
              <a:t> appropriately. In addition to that the hospital should be especially wary of discharging patients to home with assistance. Oftentimes the provided assistance might not be sufficient to appropriately deal with the patients needs leading to an early readmission. The hospital should furthermore focus on providing special attention and care for their older diabetic patients and try to promote weigh loss for overweigh </a:t>
            </a:r>
            <a:r>
              <a:rPr lang="en-GB"/>
              <a:t>patients according to the BMI. </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16</a:t>
            </a:fld>
            <a:endParaRPr lang="en-DE"/>
          </a:p>
        </p:txBody>
      </p:sp>
    </p:spTree>
    <p:extLst>
      <p:ext uri="{BB962C8B-B14F-4D97-AF65-F5344CB8AC3E}">
        <p14:creationId xmlns:p14="http://schemas.microsoft.com/office/powerpoint/2010/main" val="2654077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18</a:t>
            </a:fld>
            <a:endParaRPr lang="en-DE"/>
          </a:p>
        </p:txBody>
      </p:sp>
    </p:spTree>
    <p:extLst>
      <p:ext uri="{BB962C8B-B14F-4D97-AF65-F5344CB8AC3E}">
        <p14:creationId xmlns:p14="http://schemas.microsoft.com/office/powerpoint/2010/main" val="46254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been added to appendix because it yields similar insights as admission type, that was included in the presentation</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19</a:t>
            </a:fld>
            <a:endParaRPr lang="en-DE"/>
          </a:p>
        </p:txBody>
      </p:sp>
    </p:spTree>
    <p:extLst>
      <p:ext uri="{BB962C8B-B14F-4D97-AF65-F5344CB8AC3E}">
        <p14:creationId xmlns:p14="http://schemas.microsoft.com/office/powerpoint/2010/main" val="826746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added to appendix because it shows slightly ambiguous insights which could confuse the audience, however it can be referenced to see the trend that looking at a larger amount of data, generally older people are more likely to be readmitted. </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20</a:t>
            </a:fld>
            <a:endParaRPr lang="en-DE"/>
          </a:p>
        </p:txBody>
      </p:sp>
    </p:spTree>
    <p:extLst>
      <p:ext uri="{BB962C8B-B14F-4D97-AF65-F5344CB8AC3E}">
        <p14:creationId xmlns:p14="http://schemas.microsoft.com/office/powerpoint/2010/main" val="2043593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Added for reference since I mention this relationship in assumptions section</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21</a:t>
            </a:fld>
            <a:endParaRPr lang="en-DE"/>
          </a:p>
        </p:txBody>
      </p:sp>
    </p:spTree>
    <p:extLst>
      <p:ext uri="{BB962C8B-B14F-4D97-AF65-F5344CB8AC3E}">
        <p14:creationId xmlns:p14="http://schemas.microsoft.com/office/powerpoint/2010/main" val="253537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D3B45"/>
                </a:solidFill>
                <a:effectLst/>
                <a:latin typeface="Proxima N W01 Reg"/>
              </a:rPr>
              <a:t>The cost of readmissions is </a:t>
            </a:r>
            <a:r>
              <a:rPr lang="en-GB" b="0" i="0" u="sng" dirty="0" err="1">
                <a:effectLst/>
                <a:latin typeface="Proxima N W01 Reg"/>
              </a:rPr>
              <a:t>large</a:t>
            </a:r>
            <a:r>
              <a:rPr lang="en-GB" b="0" i="0" dirty="0" err="1">
                <a:solidFill>
                  <a:srgbClr val="2D3B45"/>
                </a:solidFill>
                <a:effectLst/>
                <a:latin typeface="Proxima N W01 Reg"/>
              </a:rPr>
              <a:t>for</a:t>
            </a:r>
            <a:r>
              <a:rPr lang="en-GB" b="0" i="0" dirty="0">
                <a:solidFill>
                  <a:srgbClr val="2D3B45"/>
                </a:solidFill>
                <a:effectLst/>
                <a:latin typeface="Proxima N W01 Reg"/>
              </a:rPr>
              <a:t> both the patient and hospital. diabetes is cited as the third leading cause of hospital readmissions. </a:t>
            </a:r>
            <a:endParaRPr lang="en-GB" dirty="0"/>
          </a:p>
          <a:p>
            <a:r>
              <a:rPr lang="en-GB" dirty="0"/>
              <a:t>Patient readmission causes negative impact on patient quality of life, strains the medical staff as well as insurance and government supplementals might be denied if readmitted before 30 days pass </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2</a:t>
            </a:fld>
            <a:endParaRPr lang="en-DE"/>
          </a:p>
        </p:txBody>
      </p:sp>
    </p:spTree>
    <p:extLst>
      <p:ext uri="{BB962C8B-B14F-4D97-AF65-F5344CB8AC3E}">
        <p14:creationId xmlns:p14="http://schemas.microsoft.com/office/powerpoint/2010/main" val="375400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Medical Info: "</a:t>
            </a:r>
            <a:r>
              <a:rPr lang="en-GB" dirty="0" err="1">
                <a:effectLst/>
              </a:rPr>
              <a:t>max_glu_serum</a:t>
            </a:r>
            <a:r>
              <a:rPr lang="en-GB" dirty="0">
                <a:effectLst/>
              </a:rPr>
              <a:t>" "A1Cresult" "metformin" "repaglinide" "</a:t>
            </a:r>
            <a:r>
              <a:rPr lang="en-GB" dirty="0" err="1">
                <a:effectLst/>
              </a:rPr>
              <a:t>nateglinide</a:t>
            </a:r>
            <a:r>
              <a:rPr lang="en-GB" dirty="0">
                <a:effectLst/>
              </a:rPr>
              <a:t>" "chlorpropamide" "glimepiride" "acetohexamide" "glipizide" "glyburide" "tolbutamide" "pioglitazone" "rosiglitazone" "acarbose" "miglitol" "troglitazone" "tolazamide" "</a:t>
            </a:r>
            <a:r>
              <a:rPr lang="en-GB" dirty="0" err="1">
                <a:effectLst/>
              </a:rPr>
              <a:t>examide</a:t>
            </a:r>
            <a:r>
              <a:rPr lang="en-GB" dirty="0">
                <a:effectLst/>
              </a:rPr>
              <a:t>" "</a:t>
            </a:r>
            <a:r>
              <a:rPr lang="en-GB" dirty="0" err="1">
                <a:effectLst/>
              </a:rPr>
              <a:t>citoglipton</a:t>
            </a:r>
            <a:r>
              <a:rPr lang="en-GB" dirty="0">
                <a:effectLst/>
              </a:rPr>
              <a:t>" "insulin" "change" "</a:t>
            </a:r>
            <a:r>
              <a:rPr lang="en-GB" dirty="0" err="1">
                <a:effectLst/>
              </a:rPr>
              <a:t>diabetesMed</a:t>
            </a:r>
            <a:r>
              <a:rPr lang="en-GB" dirty="0">
                <a:effectLst/>
              </a:rPr>
              <a:t>" </a:t>
            </a:r>
          </a:p>
          <a:p>
            <a:endParaRPr lang="en-GB" dirty="0">
              <a:effectLst/>
            </a:endParaRPr>
          </a:p>
          <a:p>
            <a:r>
              <a:rPr lang="en-GB" dirty="0">
                <a:effectLst/>
              </a:rPr>
              <a:t>Hospital: "</a:t>
            </a:r>
            <a:r>
              <a:rPr lang="en-GB" dirty="0" err="1">
                <a:effectLst/>
              </a:rPr>
              <a:t>admission_type_id</a:t>
            </a:r>
            <a:r>
              <a:rPr lang="en-GB" dirty="0">
                <a:effectLst/>
              </a:rPr>
              <a:t>" "</a:t>
            </a:r>
            <a:r>
              <a:rPr lang="en-GB" dirty="0" err="1">
                <a:effectLst/>
              </a:rPr>
              <a:t>discharge_disposition_id</a:t>
            </a:r>
            <a:r>
              <a:rPr lang="en-GB" dirty="0">
                <a:effectLst/>
              </a:rPr>
              <a:t>" "</a:t>
            </a:r>
            <a:r>
              <a:rPr lang="en-GB" dirty="0" err="1">
                <a:effectLst/>
              </a:rPr>
              <a:t>admission_source_id</a:t>
            </a:r>
            <a:r>
              <a:rPr lang="en-GB" dirty="0">
                <a:effectLst/>
              </a:rPr>
              <a:t>" "</a:t>
            </a:r>
            <a:r>
              <a:rPr lang="en-GB" dirty="0" err="1">
                <a:effectLst/>
              </a:rPr>
              <a:t>time_in_hospital</a:t>
            </a:r>
            <a:r>
              <a:rPr lang="en-GB" dirty="0">
                <a:effectLst/>
              </a:rPr>
              <a:t>" "</a:t>
            </a:r>
            <a:r>
              <a:rPr lang="en-GB" dirty="0" err="1">
                <a:effectLst/>
              </a:rPr>
              <a:t>medical_specialty</a:t>
            </a:r>
            <a:r>
              <a:rPr lang="en-GB" dirty="0">
                <a:effectLst/>
              </a:rPr>
              <a:t>" "</a:t>
            </a:r>
            <a:r>
              <a:rPr lang="en-GB" dirty="0" err="1">
                <a:effectLst/>
              </a:rPr>
              <a:t>num_lab_procedures</a:t>
            </a:r>
            <a:r>
              <a:rPr lang="en-GB" dirty="0">
                <a:effectLst/>
              </a:rPr>
              <a:t>" "</a:t>
            </a:r>
            <a:r>
              <a:rPr lang="en-GB" dirty="0" err="1">
                <a:effectLst/>
              </a:rPr>
              <a:t>num_procedures</a:t>
            </a:r>
            <a:r>
              <a:rPr lang="en-GB" dirty="0">
                <a:effectLst/>
              </a:rPr>
              <a:t>" "</a:t>
            </a:r>
            <a:r>
              <a:rPr lang="en-GB" dirty="0" err="1">
                <a:effectLst/>
              </a:rPr>
              <a:t>num_medications</a:t>
            </a:r>
            <a:r>
              <a:rPr lang="en-GB" dirty="0">
                <a:effectLst/>
              </a:rPr>
              <a:t>" "</a:t>
            </a:r>
            <a:r>
              <a:rPr lang="en-GB" dirty="0" err="1">
                <a:effectLst/>
              </a:rPr>
              <a:t>number_outpatient</a:t>
            </a:r>
            <a:r>
              <a:rPr lang="en-GB" dirty="0">
                <a:effectLst/>
              </a:rPr>
              <a:t>" "</a:t>
            </a:r>
            <a:r>
              <a:rPr lang="en-GB" dirty="0" err="1">
                <a:effectLst/>
              </a:rPr>
              <a:t>number_emergency</a:t>
            </a:r>
            <a:r>
              <a:rPr lang="en-GB" dirty="0">
                <a:effectLst/>
              </a:rPr>
              <a:t>" "</a:t>
            </a:r>
            <a:r>
              <a:rPr lang="en-GB" dirty="0" err="1">
                <a:effectLst/>
              </a:rPr>
              <a:t>number_inpatient</a:t>
            </a:r>
            <a:r>
              <a:rPr lang="en-GB" dirty="0">
                <a:effectLst/>
              </a:rPr>
              <a:t>"  "</a:t>
            </a:r>
            <a:r>
              <a:rPr lang="en-GB" dirty="0" err="1">
                <a:effectLst/>
              </a:rPr>
              <a:t>number_diagnoses</a:t>
            </a:r>
            <a:r>
              <a:rPr lang="en-GB" dirty="0">
                <a:effectLst/>
              </a:rPr>
              <a:t>" "diag_1_desc" "diag_2_desc" "diag_3_desc“</a:t>
            </a:r>
          </a:p>
          <a:p>
            <a:endParaRPr lang="en-GB" dirty="0">
              <a:effectLst/>
            </a:endParaRPr>
          </a:p>
          <a:p>
            <a:r>
              <a:rPr lang="en-GB" dirty="0">
                <a:effectLst/>
              </a:rPr>
              <a:t>Patient: "race" "gender" "age" "</a:t>
            </a:r>
            <a:r>
              <a:rPr lang="en-GB" dirty="0" err="1">
                <a:effectLst/>
              </a:rPr>
              <a:t>wgt</a:t>
            </a:r>
            <a:r>
              <a:rPr lang="en-GB" dirty="0">
                <a:effectLst/>
              </a:rPr>
              <a:t>" "</a:t>
            </a:r>
            <a:r>
              <a:rPr lang="en-GB" dirty="0" err="1">
                <a:effectLst/>
              </a:rPr>
              <a:t>payer_code</a:t>
            </a:r>
            <a:r>
              <a:rPr lang="en-GB" dirty="0">
                <a:effectLst/>
              </a:rPr>
              <a:t>" "</a:t>
            </a:r>
            <a:r>
              <a:rPr lang="en-GB" dirty="0" err="1">
                <a:effectLst/>
              </a:rPr>
              <a:t>readmitted_y</a:t>
            </a:r>
            <a:r>
              <a:rPr lang="en-GB" dirty="0">
                <a:effectLst/>
              </a:rPr>
              <a:t>"</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4</a:t>
            </a:fld>
            <a:endParaRPr lang="en-DE"/>
          </a:p>
        </p:txBody>
      </p:sp>
    </p:spTree>
    <p:extLst>
      <p:ext uri="{BB962C8B-B14F-4D97-AF65-F5344CB8AC3E}">
        <p14:creationId xmlns:p14="http://schemas.microsoft.com/office/powerpoint/2010/main" val="1458781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Admission_source_id</a:t>
            </a:r>
            <a:r>
              <a:rPr lang="en-GB" dirty="0"/>
              <a:t> – </a:t>
            </a:r>
            <a:r>
              <a:rPr lang="en-GB" dirty="0" err="1"/>
              <a:t>admission_type_id</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5</a:t>
            </a:fld>
            <a:endParaRPr lang="en-DE"/>
          </a:p>
        </p:txBody>
      </p:sp>
    </p:spTree>
    <p:extLst>
      <p:ext uri="{BB962C8B-B14F-4D97-AF65-F5344CB8AC3E}">
        <p14:creationId xmlns:p14="http://schemas.microsoft.com/office/powerpoint/2010/main" val="210427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extensive </a:t>
            </a:r>
            <a:r>
              <a:rPr lang="en-GB" dirty="0" err="1"/>
              <a:t>preprocessing</a:t>
            </a:r>
            <a:r>
              <a:rPr lang="en-GB" dirty="0"/>
              <a:t>, </a:t>
            </a:r>
            <a:r>
              <a:rPr lang="en-GB" dirty="0" err="1"/>
              <a:t>onehot</a:t>
            </a:r>
            <a:r>
              <a:rPr lang="en-GB" dirty="0"/>
              <a:t> encoding and balancing of the dataset</a:t>
            </a:r>
          </a:p>
          <a:p>
            <a:r>
              <a:rPr lang="en-GB" dirty="0"/>
              <a:t>The following models were instantiated: </a:t>
            </a:r>
          </a:p>
          <a:p>
            <a:r>
              <a:rPr lang="en-GB" dirty="0"/>
              <a:t>after repeatedly (5x) training all of the 4 models and evaluating their AUC – Area under the curve of </a:t>
            </a:r>
            <a:r>
              <a:rPr lang="en-GB" dirty="0" err="1"/>
              <a:t>th</a:t>
            </a:r>
            <a:endParaRPr lang="en-GB" dirty="0"/>
          </a:p>
          <a:p>
            <a:r>
              <a:rPr lang="en-GB" dirty="0"/>
              <a:t>ROC – Receiver operating Characteristic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highest AUC is consistently achieved by the Logistic Regression model# Therefore I will use this model to get my insights</a:t>
            </a:r>
            <a:endParaRPr lang="en-DE" dirty="0"/>
          </a:p>
          <a:p>
            <a:r>
              <a:rPr lang="en-GB" dirty="0"/>
              <a:t>All models were hyperparameter tuned, fitted using 5 fold </a:t>
            </a:r>
            <a:r>
              <a:rPr lang="en-GB" dirty="0" err="1"/>
              <a:t>crossvalidation</a:t>
            </a:r>
            <a:r>
              <a:rPr lang="en-GB" dirty="0"/>
              <a:t> and optimized </a:t>
            </a:r>
            <a:r>
              <a:rPr lang="en-GB" dirty="0" err="1"/>
              <a:t>cutoff</a:t>
            </a:r>
            <a:r>
              <a:rPr lang="en-GB" dirty="0"/>
              <a:t> for the best possible AUC performance</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6</a:t>
            </a:fld>
            <a:endParaRPr lang="en-DE"/>
          </a:p>
        </p:txBody>
      </p:sp>
    </p:spTree>
    <p:extLst>
      <p:ext uri="{BB962C8B-B14F-4D97-AF65-F5344CB8AC3E}">
        <p14:creationId xmlns:p14="http://schemas.microsoft.com/office/powerpoint/2010/main" val="272650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75% of the top 100 patients to be readmitted according to my model are actually readmitted </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7</a:t>
            </a:fld>
            <a:endParaRPr lang="en-DE"/>
          </a:p>
        </p:txBody>
      </p:sp>
    </p:spTree>
    <p:extLst>
      <p:ext uri="{BB962C8B-B14F-4D97-AF65-F5344CB8AC3E}">
        <p14:creationId xmlns:p14="http://schemas.microsoft.com/office/powerpoint/2010/main" val="605015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According to the data gathered by the hospital, patients </a:t>
            </a:r>
            <a:r>
              <a:rPr lang="en-GB" dirty="0" err="1"/>
              <a:t>whos</a:t>
            </a:r>
            <a:r>
              <a:rPr lang="en-GB" dirty="0"/>
              <a:t> admission type was </a:t>
            </a:r>
            <a:r>
              <a:rPr lang="en-GB" dirty="0" err="1"/>
              <a:t>volutarilly</a:t>
            </a:r>
            <a:r>
              <a:rPr lang="en-GB" dirty="0"/>
              <a:t> (Elective) had a slightly lower chance to be readmitted within 30 days comparing to ones that were admitted due to an emergency. This is also mirrored in the prediction model.  Note that the overall distribution remained similar and the 2% difference in the dataset is not significant enough for a </a:t>
            </a:r>
            <a:r>
              <a:rPr lang="en-GB"/>
              <a:t>strong insight </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8</a:t>
            </a:fld>
            <a:endParaRPr lang="en-DE"/>
          </a:p>
        </p:txBody>
      </p:sp>
    </p:spTree>
    <p:extLst>
      <p:ext uri="{BB962C8B-B14F-4D97-AF65-F5344CB8AC3E}">
        <p14:creationId xmlns:p14="http://schemas.microsoft.com/office/powerpoint/2010/main" val="2346486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the two graphs, the most concerning group is the patients that are transferred home with assistance. They have a 10 % higher chance to be readmitted. Most patients discharged to home because their treatment is completed, so they are also expected to show up in the top 100 patients by prediction. However, Even though there are way less datapoints for patients that are transferred to home with assistance they show up in the top 100 predicted patients with similar frequency to patients that have been discharged home without assistance. This underlines that such patients might better stay in the hospital for better treatment, since the assistance at home might be less professional and lead to challenges that cause an early readmission. </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9</a:t>
            </a:fld>
            <a:endParaRPr lang="en-DE"/>
          </a:p>
        </p:txBody>
      </p:sp>
    </p:spTree>
    <p:extLst>
      <p:ext uri="{BB962C8B-B14F-4D97-AF65-F5344CB8AC3E}">
        <p14:creationId xmlns:p14="http://schemas.microsoft.com/office/powerpoint/2010/main" val="2043445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of the patients in our hospital are either Caucasian or afro American, that is reflected in the patients most likely to be readmitted according to the prediction model are overwhelmingly Caucasian and African American. </a:t>
            </a:r>
            <a:endParaRPr lang="en-DE" dirty="0"/>
          </a:p>
        </p:txBody>
      </p:sp>
      <p:sp>
        <p:nvSpPr>
          <p:cNvPr id="4" name="Slide Number Placeholder 3"/>
          <p:cNvSpPr>
            <a:spLocks noGrp="1"/>
          </p:cNvSpPr>
          <p:nvPr>
            <p:ph type="sldNum" sz="quarter" idx="5"/>
          </p:nvPr>
        </p:nvSpPr>
        <p:spPr/>
        <p:txBody>
          <a:bodyPr/>
          <a:lstStyle/>
          <a:p>
            <a:fld id="{48566560-0972-4C60-80A2-293FE2AA2840}" type="slidenum">
              <a:rPr lang="en-DE" smtClean="0"/>
              <a:t>10</a:t>
            </a:fld>
            <a:endParaRPr lang="en-DE"/>
          </a:p>
        </p:txBody>
      </p:sp>
    </p:spTree>
    <p:extLst>
      <p:ext uri="{BB962C8B-B14F-4D97-AF65-F5344CB8AC3E}">
        <p14:creationId xmlns:p14="http://schemas.microsoft.com/office/powerpoint/2010/main" val="1862160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4/8/2023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97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4/8/2023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0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4/8/2023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05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4/8/2023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64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4/8/2023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356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4/8/2023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061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4/8/2023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216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4/8/2023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636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4/8/2023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3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4/8/2023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81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4/8/2023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4/8/2023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53027706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80" r:id="rId6"/>
    <p:sldLayoutId id="2147483676" r:id="rId7"/>
    <p:sldLayoutId id="2147483677" r:id="rId8"/>
    <p:sldLayoutId id="2147483678" r:id="rId9"/>
    <p:sldLayoutId id="2147483679"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40.jpe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hyperlink" Target="https://doi.org/10.1016/j.eclinm.2022.101577"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C91CC3-DF11-3288-60EC-81BE772047F8}"/>
              </a:ext>
            </a:extLst>
          </p:cNvPr>
          <p:cNvSpPr>
            <a:spLocks noGrp="1"/>
          </p:cNvSpPr>
          <p:nvPr>
            <p:ph type="ctrTitle"/>
          </p:nvPr>
        </p:nvSpPr>
        <p:spPr>
          <a:xfrm>
            <a:off x="6194716" y="739978"/>
            <a:ext cx="5334930" cy="3004145"/>
          </a:xfrm>
        </p:spPr>
        <p:txBody>
          <a:bodyPr>
            <a:normAutofit/>
          </a:bodyPr>
          <a:lstStyle/>
          <a:p>
            <a:r>
              <a:rPr lang="en-GB" dirty="0"/>
              <a:t> Hospital Readmissions</a:t>
            </a:r>
            <a:endParaRPr lang="en-DE" dirty="0"/>
          </a:p>
        </p:txBody>
      </p:sp>
      <p:sp>
        <p:nvSpPr>
          <p:cNvPr id="3" name="Subtitle 2">
            <a:extLst>
              <a:ext uri="{FF2B5EF4-FFF2-40B4-BE49-F238E27FC236}">
                <a16:creationId xmlns:a16="http://schemas.microsoft.com/office/drawing/2014/main" id="{935DF008-2646-28FD-4FBB-305438CB8781}"/>
              </a:ext>
            </a:extLst>
          </p:cNvPr>
          <p:cNvSpPr>
            <a:spLocks noGrp="1"/>
          </p:cNvSpPr>
          <p:nvPr>
            <p:ph type="subTitle" idx="1"/>
          </p:nvPr>
        </p:nvSpPr>
        <p:spPr>
          <a:xfrm>
            <a:off x="6194715" y="3836197"/>
            <a:ext cx="5334931" cy="2189214"/>
          </a:xfrm>
        </p:spPr>
        <p:txBody>
          <a:bodyPr>
            <a:normAutofit/>
          </a:bodyPr>
          <a:lstStyle/>
          <a:p>
            <a:r>
              <a:rPr lang="en-GB" dirty="0"/>
              <a:t>Great River Medical </a:t>
            </a:r>
            <a:r>
              <a:rPr lang="en-GB" dirty="0" err="1"/>
              <a:t>Center</a:t>
            </a:r>
            <a:endParaRPr lang="en-GB" dirty="0"/>
          </a:p>
          <a:p>
            <a:r>
              <a:rPr lang="en-GB" dirty="0"/>
              <a:t>-- Diabetic Patients --</a:t>
            </a:r>
          </a:p>
          <a:p>
            <a:endParaRPr lang="en-GB" dirty="0"/>
          </a:p>
          <a:p>
            <a:r>
              <a:rPr lang="en-GB" dirty="0"/>
              <a:t>Analyst: Daniel Evenschor</a:t>
            </a:r>
            <a:endParaRPr lang="en-DE" dirty="0"/>
          </a:p>
        </p:txBody>
      </p:sp>
      <p:sp>
        <p:nvSpPr>
          <p:cNvPr id="20" name="Freeform: Shape 19">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00EE722-2876-2980-F40B-B96A79B9DAFD}"/>
              </a:ext>
            </a:extLst>
          </p:cNvPr>
          <p:cNvPicPr>
            <a:picLocks noChangeAspect="1"/>
          </p:cNvPicPr>
          <p:nvPr/>
        </p:nvPicPr>
        <p:blipFill rotWithShape="1">
          <a:blip r:embed="rId5"/>
          <a:srcRect l="2712" r="7288"/>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0" name="Freeform: Shape 29">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9" name="Audio 28">
            <a:hlinkClick r:id="" action="ppaction://media"/>
            <a:extLst>
              <a:ext uri="{FF2B5EF4-FFF2-40B4-BE49-F238E27FC236}">
                <a16:creationId xmlns:a16="http://schemas.microsoft.com/office/drawing/2014/main" id="{24100B85-D0FA-3A17-7906-7818F3E687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82426368"/>
      </p:ext>
    </p:extLst>
  </p:cSld>
  <p:clrMapOvr>
    <a:masterClrMapping/>
  </p:clrMapOvr>
  <mc:AlternateContent xmlns:mc="http://schemas.openxmlformats.org/markup-compatibility/2006" xmlns:p14="http://schemas.microsoft.com/office/powerpoint/2010/main">
    <mc:Choice Requires="p14">
      <p:transition spd="slow" p14:dur="2000" advTm="16105"/>
    </mc:Choice>
    <mc:Fallback xmlns="">
      <p:transition spd="slow" advTm="16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waterfall chart&#10;&#10;Description automatically generated">
            <a:extLst>
              <a:ext uri="{FF2B5EF4-FFF2-40B4-BE49-F238E27FC236}">
                <a16:creationId xmlns:a16="http://schemas.microsoft.com/office/drawing/2014/main" id="{C550D5E1-C37C-10B0-8A9F-CCD3F6CEA7B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32510" y="1082611"/>
            <a:ext cx="4987636" cy="5308330"/>
          </a:xfrm>
        </p:spPr>
      </p:pic>
      <p:pic>
        <p:nvPicPr>
          <p:cNvPr id="7" name="Picture 6" descr="Chart, waterfall chart&#10;&#10;Description automatically generated">
            <a:extLst>
              <a:ext uri="{FF2B5EF4-FFF2-40B4-BE49-F238E27FC236}">
                <a16:creationId xmlns:a16="http://schemas.microsoft.com/office/drawing/2014/main" id="{8A95AE14-2710-BA60-E93A-1E3ACC431A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1432" y="1082611"/>
            <a:ext cx="5708073" cy="5263790"/>
          </a:xfrm>
          <a:prstGeom prst="rect">
            <a:avLst/>
          </a:prstGeom>
        </p:spPr>
      </p:pic>
      <p:sp>
        <p:nvSpPr>
          <p:cNvPr id="10" name="Title 1">
            <a:extLst>
              <a:ext uri="{FF2B5EF4-FFF2-40B4-BE49-F238E27FC236}">
                <a16:creationId xmlns:a16="http://schemas.microsoft.com/office/drawing/2014/main" id="{9681CA6B-2432-BAA9-EE0C-774B64B45BA7}"/>
              </a:ext>
            </a:extLst>
          </p:cNvPr>
          <p:cNvSpPr txBox="1">
            <a:spLocks noGrp="1"/>
          </p:cNvSpPr>
          <p:nvPr>
            <p:ph type="title"/>
          </p:nvPr>
        </p:nvSpPr>
        <p:spPr>
          <a:xfrm>
            <a:off x="838200" y="1735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Data	     				Prediction </a:t>
            </a:r>
            <a:endParaRPr lang="en-DE" dirty="0"/>
          </a:p>
        </p:txBody>
      </p:sp>
      <p:sp>
        <p:nvSpPr>
          <p:cNvPr id="11" name="Rectangle 10">
            <a:extLst>
              <a:ext uri="{FF2B5EF4-FFF2-40B4-BE49-F238E27FC236}">
                <a16:creationId xmlns:a16="http://schemas.microsoft.com/office/drawing/2014/main" id="{BCBB80DA-70C2-E91D-578B-5E9CC9135B32}"/>
              </a:ext>
            </a:extLst>
          </p:cNvPr>
          <p:cNvSpPr/>
          <p:nvPr/>
        </p:nvSpPr>
        <p:spPr>
          <a:xfrm>
            <a:off x="1614537" y="4946923"/>
            <a:ext cx="176169" cy="163585"/>
          </a:xfrm>
          <a:prstGeom prst="rect">
            <a:avLst/>
          </a:prstGeom>
          <a:solidFill>
            <a:srgbClr val="8B0000"/>
          </a:solidFill>
          <a:ln>
            <a:solidFill>
              <a:srgbClr val="8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11">
            <a:extLst>
              <a:ext uri="{FF2B5EF4-FFF2-40B4-BE49-F238E27FC236}">
                <a16:creationId xmlns:a16="http://schemas.microsoft.com/office/drawing/2014/main" id="{19C6E00E-1812-4368-0142-064DB937DACB}"/>
              </a:ext>
            </a:extLst>
          </p:cNvPr>
          <p:cNvSpPr/>
          <p:nvPr/>
        </p:nvSpPr>
        <p:spPr>
          <a:xfrm>
            <a:off x="1959736" y="4950058"/>
            <a:ext cx="176169" cy="163585"/>
          </a:xfrm>
          <a:prstGeom prst="rect">
            <a:avLst/>
          </a:prstGeom>
          <a:solidFill>
            <a:srgbClr val="006400"/>
          </a:solidFill>
          <a:ln>
            <a:solidFill>
              <a:srgbClr val="0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C7AD8833-DEC8-2C97-E6B0-CE18768A57BC}"/>
              </a:ext>
            </a:extLst>
          </p:cNvPr>
          <p:cNvSpPr txBox="1"/>
          <p:nvPr/>
        </p:nvSpPr>
        <p:spPr>
          <a:xfrm>
            <a:off x="1869567" y="4744714"/>
            <a:ext cx="629391" cy="215444"/>
          </a:xfrm>
          <a:prstGeom prst="rect">
            <a:avLst/>
          </a:prstGeom>
          <a:noFill/>
        </p:spPr>
        <p:txBody>
          <a:bodyPr wrap="square" rtlCol="0">
            <a:spAutoFit/>
          </a:bodyPr>
          <a:lstStyle/>
          <a:p>
            <a:r>
              <a:rPr lang="en-GB" sz="800" dirty="0"/>
              <a:t>34.2%</a:t>
            </a:r>
            <a:endParaRPr lang="en-DE" sz="800" dirty="0"/>
          </a:p>
        </p:txBody>
      </p:sp>
      <p:sp>
        <p:nvSpPr>
          <p:cNvPr id="14" name="TextBox 13">
            <a:extLst>
              <a:ext uri="{FF2B5EF4-FFF2-40B4-BE49-F238E27FC236}">
                <a16:creationId xmlns:a16="http://schemas.microsoft.com/office/drawing/2014/main" id="{47133941-6BF8-AA2C-3555-4178F7AC43D2}"/>
              </a:ext>
            </a:extLst>
          </p:cNvPr>
          <p:cNvSpPr txBox="1"/>
          <p:nvPr/>
        </p:nvSpPr>
        <p:spPr>
          <a:xfrm>
            <a:off x="1506514" y="4744714"/>
            <a:ext cx="629391" cy="215444"/>
          </a:xfrm>
          <a:prstGeom prst="rect">
            <a:avLst/>
          </a:prstGeom>
          <a:noFill/>
        </p:spPr>
        <p:txBody>
          <a:bodyPr wrap="square" rtlCol="0">
            <a:spAutoFit/>
          </a:bodyPr>
          <a:lstStyle/>
          <a:p>
            <a:r>
              <a:rPr lang="en-GB" sz="800" dirty="0"/>
              <a:t>64.8%</a:t>
            </a:r>
            <a:endParaRPr lang="en-DE" sz="800" dirty="0"/>
          </a:p>
        </p:txBody>
      </p:sp>
      <p:sp>
        <p:nvSpPr>
          <p:cNvPr id="15" name="Rectangle 14">
            <a:extLst>
              <a:ext uri="{FF2B5EF4-FFF2-40B4-BE49-F238E27FC236}">
                <a16:creationId xmlns:a16="http://schemas.microsoft.com/office/drawing/2014/main" id="{8E678B59-36F4-BDD6-5ACA-224A183EBAF6}"/>
              </a:ext>
            </a:extLst>
          </p:cNvPr>
          <p:cNvSpPr/>
          <p:nvPr/>
        </p:nvSpPr>
        <p:spPr>
          <a:xfrm>
            <a:off x="2962192" y="4946923"/>
            <a:ext cx="176169" cy="163585"/>
          </a:xfrm>
          <a:prstGeom prst="rect">
            <a:avLst/>
          </a:prstGeom>
          <a:solidFill>
            <a:srgbClr val="8B0000"/>
          </a:solidFill>
          <a:ln>
            <a:solidFill>
              <a:srgbClr val="8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ectangle 15">
            <a:extLst>
              <a:ext uri="{FF2B5EF4-FFF2-40B4-BE49-F238E27FC236}">
                <a16:creationId xmlns:a16="http://schemas.microsoft.com/office/drawing/2014/main" id="{6DB83097-7F37-58F8-65DF-65379811C6A8}"/>
              </a:ext>
            </a:extLst>
          </p:cNvPr>
          <p:cNvSpPr/>
          <p:nvPr/>
        </p:nvSpPr>
        <p:spPr>
          <a:xfrm>
            <a:off x="3307391" y="4950058"/>
            <a:ext cx="176169" cy="163585"/>
          </a:xfrm>
          <a:prstGeom prst="rect">
            <a:avLst/>
          </a:prstGeom>
          <a:solidFill>
            <a:srgbClr val="006400"/>
          </a:solidFill>
          <a:ln>
            <a:solidFill>
              <a:srgbClr val="0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TextBox 16">
            <a:extLst>
              <a:ext uri="{FF2B5EF4-FFF2-40B4-BE49-F238E27FC236}">
                <a16:creationId xmlns:a16="http://schemas.microsoft.com/office/drawing/2014/main" id="{20BDF19B-588E-EAF8-E9ED-33C061B0B809}"/>
              </a:ext>
            </a:extLst>
          </p:cNvPr>
          <p:cNvSpPr txBox="1"/>
          <p:nvPr/>
        </p:nvSpPr>
        <p:spPr>
          <a:xfrm>
            <a:off x="3217222" y="4744714"/>
            <a:ext cx="629391" cy="215444"/>
          </a:xfrm>
          <a:prstGeom prst="rect">
            <a:avLst/>
          </a:prstGeom>
          <a:noFill/>
        </p:spPr>
        <p:txBody>
          <a:bodyPr wrap="square" rtlCol="0">
            <a:spAutoFit/>
          </a:bodyPr>
          <a:lstStyle/>
          <a:p>
            <a:r>
              <a:rPr lang="en-GB" sz="800" dirty="0"/>
              <a:t>63.5%</a:t>
            </a:r>
            <a:endParaRPr lang="en-DE" sz="800" dirty="0"/>
          </a:p>
        </p:txBody>
      </p:sp>
      <p:sp>
        <p:nvSpPr>
          <p:cNvPr id="18" name="TextBox 17">
            <a:extLst>
              <a:ext uri="{FF2B5EF4-FFF2-40B4-BE49-F238E27FC236}">
                <a16:creationId xmlns:a16="http://schemas.microsoft.com/office/drawing/2014/main" id="{F4EFD7D5-4E0E-2598-B4FB-AD55C5A9A9CE}"/>
              </a:ext>
            </a:extLst>
          </p:cNvPr>
          <p:cNvSpPr txBox="1"/>
          <p:nvPr/>
        </p:nvSpPr>
        <p:spPr>
          <a:xfrm>
            <a:off x="2854169" y="4744714"/>
            <a:ext cx="629391" cy="215444"/>
          </a:xfrm>
          <a:prstGeom prst="rect">
            <a:avLst/>
          </a:prstGeom>
          <a:noFill/>
        </p:spPr>
        <p:txBody>
          <a:bodyPr wrap="square" rtlCol="0">
            <a:spAutoFit/>
          </a:bodyPr>
          <a:lstStyle/>
          <a:p>
            <a:r>
              <a:rPr lang="en-GB" sz="800" dirty="0"/>
              <a:t>36.5%</a:t>
            </a:r>
            <a:endParaRPr lang="en-DE" sz="800" dirty="0"/>
          </a:p>
        </p:txBody>
      </p:sp>
      <p:sp>
        <p:nvSpPr>
          <p:cNvPr id="19" name="Rectangle 18">
            <a:extLst>
              <a:ext uri="{FF2B5EF4-FFF2-40B4-BE49-F238E27FC236}">
                <a16:creationId xmlns:a16="http://schemas.microsoft.com/office/drawing/2014/main" id="{615A48AC-6FD2-65C4-C30A-3A091772A909}"/>
              </a:ext>
            </a:extLst>
          </p:cNvPr>
          <p:cNvSpPr/>
          <p:nvPr/>
        </p:nvSpPr>
        <p:spPr>
          <a:xfrm>
            <a:off x="3636019" y="4577994"/>
            <a:ext cx="176169" cy="163585"/>
          </a:xfrm>
          <a:prstGeom prst="rect">
            <a:avLst/>
          </a:prstGeom>
          <a:solidFill>
            <a:srgbClr val="8B0000"/>
          </a:solidFill>
          <a:ln>
            <a:solidFill>
              <a:srgbClr val="8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6CF3154B-CABB-B874-0CDB-BD17932BF401}"/>
              </a:ext>
            </a:extLst>
          </p:cNvPr>
          <p:cNvSpPr/>
          <p:nvPr/>
        </p:nvSpPr>
        <p:spPr>
          <a:xfrm>
            <a:off x="3981218" y="4581129"/>
            <a:ext cx="176169" cy="163585"/>
          </a:xfrm>
          <a:prstGeom prst="rect">
            <a:avLst/>
          </a:prstGeom>
          <a:solidFill>
            <a:srgbClr val="006400"/>
          </a:solidFill>
          <a:ln>
            <a:solidFill>
              <a:srgbClr val="0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TextBox 20">
            <a:extLst>
              <a:ext uri="{FF2B5EF4-FFF2-40B4-BE49-F238E27FC236}">
                <a16:creationId xmlns:a16="http://schemas.microsoft.com/office/drawing/2014/main" id="{0ACBB5A1-3CE0-70FB-D9B7-47AACBED77CA}"/>
              </a:ext>
            </a:extLst>
          </p:cNvPr>
          <p:cNvSpPr txBox="1"/>
          <p:nvPr/>
        </p:nvSpPr>
        <p:spPr>
          <a:xfrm>
            <a:off x="3891049" y="4375785"/>
            <a:ext cx="629391" cy="215444"/>
          </a:xfrm>
          <a:prstGeom prst="rect">
            <a:avLst/>
          </a:prstGeom>
          <a:noFill/>
        </p:spPr>
        <p:txBody>
          <a:bodyPr wrap="square" rtlCol="0">
            <a:spAutoFit/>
          </a:bodyPr>
          <a:lstStyle/>
          <a:p>
            <a:r>
              <a:rPr lang="en-GB" sz="800" dirty="0"/>
              <a:t>71.9%</a:t>
            </a:r>
            <a:endParaRPr lang="en-DE" sz="800" dirty="0"/>
          </a:p>
        </p:txBody>
      </p:sp>
      <p:sp>
        <p:nvSpPr>
          <p:cNvPr id="22" name="TextBox 21">
            <a:extLst>
              <a:ext uri="{FF2B5EF4-FFF2-40B4-BE49-F238E27FC236}">
                <a16:creationId xmlns:a16="http://schemas.microsoft.com/office/drawing/2014/main" id="{FDD528C5-DD3B-44BC-5EFB-8B2489D53E18}"/>
              </a:ext>
            </a:extLst>
          </p:cNvPr>
          <p:cNvSpPr txBox="1"/>
          <p:nvPr/>
        </p:nvSpPr>
        <p:spPr>
          <a:xfrm>
            <a:off x="3527996" y="4375785"/>
            <a:ext cx="629391" cy="215444"/>
          </a:xfrm>
          <a:prstGeom prst="rect">
            <a:avLst/>
          </a:prstGeom>
          <a:noFill/>
        </p:spPr>
        <p:txBody>
          <a:bodyPr wrap="square" rtlCol="0">
            <a:spAutoFit/>
          </a:bodyPr>
          <a:lstStyle/>
          <a:p>
            <a:r>
              <a:rPr lang="en-GB" sz="800" dirty="0"/>
              <a:t>28.1%</a:t>
            </a:r>
            <a:endParaRPr lang="en-DE" sz="800" dirty="0"/>
          </a:p>
        </p:txBody>
      </p:sp>
      <p:pic>
        <p:nvPicPr>
          <p:cNvPr id="33" name="Audio 32">
            <a:hlinkClick r:id="" action="ppaction://media"/>
            <a:extLst>
              <a:ext uri="{FF2B5EF4-FFF2-40B4-BE49-F238E27FC236}">
                <a16:creationId xmlns:a16="http://schemas.microsoft.com/office/drawing/2014/main" id="{16696DA0-A3F3-1A17-CDB4-AA44EE308D9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0232361"/>
      </p:ext>
    </p:extLst>
  </p:cSld>
  <p:clrMapOvr>
    <a:masterClrMapping/>
  </p:clrMapOvr>
  <mc:AlternateContent xmlns:mc="http://schemas.openxmlformats.org/markup-compatibility/2006" xmlns:p14="http://schemas.microsoft.com/office/powerpoint/2010/main">
    <mc:Choice Requires="p14">
      <p:transition spd="slow" p14:dur="2000" advTm="18113"/>
    </mc:Choice>
    <mc:Fallback xmlns="">
      <p:transition spd="slow" advTm="18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line chart&#10;&#10;Description automatically generated">
            <a:extLst>
              <a:ext uri="{FF2B5EF4-FFF2-40B4-BE49-F238E27FC236}">
                <a16:creationId xmlns:a16="http://schemas.microsoft.com/office/drawing/2014/main" id="{E9DC09DB-4478-35F2-A123-47AD21396F7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15639" y="1194688"/>
            <a:ext cx="5117065" cy="5446081"/>
          </a:xfrm>
        </p:spPr>
      </p:pic>
      <p:pic>
        <p:nvPicPr>
          <p:cNvPr id="9" name="Picture 8" descr="Chart, line chart&#10;&#10;Description automatically generated">
            <a:extLst>
              <a:ext uri="{FF2B5EF4-FFF2-40B4-BE49-F238E27FC236}">
                <a16:creationId xmlns:a16="http://schemas.microsoft.com/office/drawing/2014/main" id="{9FDBC8F7-DF38-CDE8-935D-8875F1746B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2653" y="1194687"/>
            <a:ext cx="5905750" cy="5446081"/>
          </a:xfrm>
          <a:prstGeom prst="rect">
            <a:avLst/>
          </a:prstGeom>
        </p:spPr>
      </p:pic>
      <p:sp>
        <p:nvSpPr>
          <p:cNvPr id="12" name="Title 1">
            <a:extLst>
              <a:ext uri="{FF2B5EF4-FFF2-40B4-BE49-F238E27FC236}">
                <a16:creationId xmlns:a16="http://schemas.microsoft.com/office/drawing/2014/main" id="{E9E95FBF-0EF5-2457-1FBA-C8093464300A}"/>
              </a:ext>
            </a:extLst>
          </p:cNvPr>
          <p:cNvSpPr txBox="1">
            <a:spLocks noGrp="1"/>
          </p:cNvSpPr>
          <p:nvPr>
            <p:ph type="title"/>
          </p:nvPr>
        </p:nvSpPr>
        <p:spPr>
          <a:xfrm>
            <a:off x="838200" y="1735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Data	     				Prediction </a:t>
            </a:r>
            <a:endParaRPr lang="en-DE" dirty="0"/>
          </a:p>
        </p:txBody>
      </p:sp>
      <p:cxnSp>
        <p:nvCxnSpPr>
          <p:cNvPr id="16" name="Straight Arrow Connector 15">
            <a:extLst>
              <a:ext uri="{FF2B5EF4-FFF2-40B4-BE49-F238E27FC236}">
                <a16:creationId xmlns:a16="http://schemas.microsoft.com/office/drawing/2014/main" id="{9A310CB8-BB01-BF50-103F-241673B8C5D6}"/>
              </a:ext>
            </a:extLst>
          </p:cNvPr>
          <p:cNvCxnSpPr>
            <a:cxnSpLocks/>
          </p:cNvCxnSpPr>
          <p:nvPr/>
        </p:nvCxnSpPr>
        <p:spPr>
          <a:xfrm flipV="1">
            <a:off x="3202187" y="1773936"/>
            <a:ext cx="641101" cy="274320"/>
          </a:xfrm>
          <a:prstGeom prst="straightConnector1">
            <a:avLst/>
          </a:prstGeom>
          <a:ln w="76200">
            <a:solidFill>
              <a:srgbClr val="0064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69E74E-17E6-AF8F-1C6A-D2A7691E741A}"/>
              </a:ext>
            </a:extLst>
          </p:cNvPr>
          <p:cNvCxnSpPr>
            <a:cxnSpLocks/>
          </p:cNvCxnSpPr>
          <p:nvPr/>
        </p:nvCxnSpPr>
        <p:spPr>
          <a:xfrm flipV="1">
            <a:off x="9490211" y="1792224"/>
            <a:ext cx="641101" cy="274320"/>
          </a:xfrm>
          <a:prstGeom prst="straightConnector1">
            <a:avLst/>
          </a:prstGeom>
          <a:ln w="76200">
            <a:solidFill>
              <a:srgbClr val="006400"/>
            </a:solidFill>
            <a:tailEnd type="triangle"/>
          </a:ln>
        </p:spPr>
        <p:style>
          <a:lnRef idx="1">
            <a:schemeClr val="accent1"/>
          </a:lnRef>
          <a:fillRef idx="0">
            <a:schemeClr val="accent1"/>
          </a:fillRef>
          <a:effectRef idx="0">
            <a:schemeClr val="accent1"/>
          </a:effectRef>
          <a:fontRef idx="minor">
            <a:schemeClr val="tx1"/>
          </a:fontRef>
        </p:style>
      </p:cxnSp>
      <p:pic>
        <p:nvPicPr>
          <p:cNvPr id="25" name="Audio 24">
            <a:hlinkClick r:id="" action="ppaction://media"/>
            <a:extLst>
              <a:ext uri="{FF2B5EF4-FFF2-40B4-BE49-F238E27FC236}">
                <a16:creationId xmlns:a16="http://schemas.microsoft.com/office/drawing/2014/main" id="{C93440B3-28F5-1A1C-8CE0-93820F0A06F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40179358"/>
      </p:ext>
    </p:extLst>
  </p:cSld>
  <p:clrMapOvr>
    <a:masterClrMapping/>
  </p:clrMapOvr>
  <mc:AlternateContent xmlns:mc="http://schemas.openxmlformats.org/markup-compatibility/2006" xmlns:p14="http://schemas.microsoft.com/office/powerpoint/2010/main">
    <mc:Choice Requires="p14">
      <p:transition spd="slow" p14:dur="2000" advTm="52950"/>
    </mc:Choice>
    <mc:Fallback xmlns="">
      <p:transition spd="slow" advTm="52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DB6B4448-2EDC-D7B6-FA7B-0435C4CA0B8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23388" y="1043316"/>
            <a:ext cx="5300351" cy="5641152"/>
          </a:xfrm>
        </p:spPr>
      </p:pic>
      <p:pic>
        <p:nvPicPr>
          <p:cNvPr id="7" name="Picture 6" descr="Chart, line chart&#10;&#10;Description automatically generated">
            <a:extLst>
              <a:ext uri="{FF2B5EF4-FFF2-40B4-BE49-F238E27FC236}">
                <a16:creationId xmlns:a16="http://schemas.microsoft.com/office/drawing/2014/main" id="{E7DDB8E3-321B-0B38-ABC6-24598B1E10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131" y="1043315"/>
            <a:ext cx="6120789" cy="5644383"/>
          </a:xfrm>
          <a:prstGeom prst="rect">
            <a:avLst/>
          </a:prstGeom>
        </p:spPr>
      </p:pic>
      <p:sp>
        <p:nvSpPr>
          <p:cNvPr id="10" name="Title 1">
            <a:extLst>
              <a:ext uri="{FF2B5EF4-FFF2-40B4-BE49-F238E27FC236}">
                <a16:creationId xmlns:a16="http://schemas.microsoft.com/office/drawing/2014/main" id="{7C895CF1-C8B8-EF94-D89A-4238204B99EE}"/>
              </a:ext>
            </a:extLst>
          </p:cNvPr>
          <p:cNvSpPr txBox="1">
            <a:spLocks noGrp="1"/>
          </p:cNvSpPr>
          <p:nvPr>
            <p:ph type="title"/>
          </p:nvPr>
        </p:nvSpPr>
        <p:spPr>
          <a:xfrm>
            <a:off x="838200" y="1735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Data	     				Prediction </a:t>
            </a:r>
            <a:endParaRPr lang="en-DE" dirty="0"/>
          </a:p>
        </p:txBody>
      </p:sp>
      <p:pic>
        <p:nvPicPr>
          <p:cNvPr id="17" name="Audio 16">
            <a:hlinkClick r:id="" action="ppaction://media"/>
            <a:extLst>
              <a:ext uri="{FF2B5EF4-FFF2-40B4-BE49-F238E27FC236}">
                <a16:creationId xmlns:a16="http://schemas.microsoft.com/office/drawing/2014/main" id="{7392BE21-6292-27E7-0BCA-7997428524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2925782"/>
      </p:ext>
    </p:extLst>
  </p:cSld>
  <p:clrMapOvr>
    <a:masterClrMapping/>
  </p:clrMapOvr>
  <mc:AlternateContent xmlns:mc="http://schemas.openxmlformats.org/markup-compatibility/2006" xmlns:p14="http://schemas.microsoft.com/office/powerpoint/2010/main">
    <mc:Choice Requires="p14">
      <p:transition spd="slow" p14:dur="2000" advTm="38603"/>
    </mc:Choice>
    <mc:Fallback xmlns="">
      <p:transition spd="slow" advTm="38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68D2-DA53-04AD-911F-4B757A81B9FE}"/>
              </a:ext>
            </a:extLst>
          </p:cNvPr>
          <p:cNvSpPr>
            <a:spLocks noGrp="1"/>
          </p:cNvSpPr>
          <p:nvPr>
            <p:ph type="title"/>
          </p:nvPr>
        </p:nvSpPr>
        <p:spPr/>
        <p:txBody>
          <a:bodyPr/>
          <a:lstStyle/>
          <a:p>
            <a:r>
              <a:rPr lang="en-GB" dirty="0"/>
              <a:t>Insights Top 100 </a:t>
            </a:r>
            <a:endParaRPr lang="en-DE" dirty="0"/>
          </a:p>
        </p:txBody>
      </p:sp>
      <p:pic>
        <p:nvPicPr>
          <p:cNvPr id="13" name="Content Placeholder 12" descr="Chart, bar chart&#10;&#10;Description automatically generated">
            <a:extLst>
              <a:ext uri="{FF2B5EF4-FFF2-40B4-BE49-F238E27FC236}">
                <a16:creationId xmlns:a16="http://schemas.microsoft.com/office/drawing/2014/main" id="{23003A11-91AF-F313-2AAB-34A1C5FD92C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91072" y="1301024"/>
            <a:ext cx="5825132" cy="5371739"/>
          </a:xfrm>
        </p:spPr>
      </p:pic>
      <p:pic>
        <p:nvPicPr>
          <p:cNvPr id="15" name="Picture 14" descr="Chart, histogram&#10;&#10;Description automatically generated">
            <a:extLst>
              <a:ext uri="{FF2B5EF4-FFF2-40B4-BE49-F238E27FC236}">
                <a16:creationId xmlns:a16="http://schemas.microsoft.com/office/drawing/2014/main" id="{B012CCCD-133F-3AFD-D156-44EF84941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939" y="1301024"/>
            <a:ext cx="5825133" cy="5371739"/>
          </a:xfrm>
          <a:prstGeom prst="rect">
            <a:avLst/>
          </a:prstGeom>
        </p:spPr>
      </p:pic>
      <p:pic>
        <p:nvPicPr>
          <p:cNvPr id="34" name="Audio 33">
            <a:hlinkClick r:id="" action="ppaction://media"/>
            <a:extLst>
              <a:ext uri="{FF2B5EF4-FFF2-40B4-BE49-F238E27FC236}">
                <a16:creationId xmlns:a16="http://schemas.microsoft.com/office/drawing/2014/main" id="{62BAFB0B-5B5C-24ED-1084-8F27088F835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9660423"/>
      </p:ext>
    </p:extLst>
  </p:cSld>
  <p:clrMapOvr>
    <a:masterClrMapping/>
  </p:clrMapOvr>
  <mc:AlternateContent xmlns:mc="http://schemas.openxmlformats.org/markup-compatibility/2006" xmlns:p14="http://schemas.microsoft.com/office/powerpoint/2010/main">
    <mc:Choice Requires="p14">
      <p:transition spd="slow" p14:dur="2000" advTm="41011"/>
    </mc:Choice>
    <mc:Fallback xmlns="">
      <p:transition spd="slow" advTm="41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68D2-DA53-04AD-911F-4B757A81B9FE}"/>
              </a:ext>
            </a:extLst>
          </p:cNvPr>
          <p:cNvSpPr>
            <a:spLocks noGrp="1"/>
          </p:cNvSpPr>
          <p:nvPr>
            <p:ph type="title"/>
          </p:nvPr>
        </p:nvSpPr>
        <p:spPr/>
        <p:txBody>
          <a:bodyPr/>
          <a:lstStyle/>
          <a:p>
            <a:r>
              <a:rPr lang="en-GB" dirty="0"/>
              <a:t>Insights Top 100 </a:t>
            </a:r>
            <a:endParaRPr lang="en-DE" dirty="0"/>
          </a:p>
        </p:txBody>
      </p:sp>
      <p:pic>
        <p:nvPicPr>
          <p:cNvPr id="6" name="Picture 5" descr="Chart, histogram&#10;&#10;Description automatically generated">
            <a:extLst>
              <a:ext uri="{FF2B5EF4-FFF2-40B4-BE49-F238E27FC236}">
                <a16:creationId xmlns:a16="http://schemas.microsoft.com/office/drawing/2014/main" id="{1178283C-1118-4449-FF83-E8B98BBADA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225" y="1301025"/>
            <a:ext cx="5630061" cy="5191850"/>
          </a:xfrm>
          <a:prstGeom prst="rect">
            <a:avLst/>
          </a:prstGeom>
        </p:spPr>
      </p:pic>
      <p:pic>
        <p:nvPicPr>
          <p:cNvPr id="9" name="Picture 8" descr="Chart&#10;&#10;Description automatically generated">
            <a:extLst>
              <a:ext uri="{FF2B5EF4-FFF2-40B4-BE49-F238E27FC236}">
                <a16:creationId xmlns:a16="http://schemas.microsoft.com/office/drawing/2014/main" id="{6A1F0639-2634-27AC-65B0-901A05FAF8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8261" y="1301025"/>
            <a:ext cx="5630061" cy="5191850"/>
          </a:xfrm>
          <a:prstGeom prst="rect">
            <a:avLst/>
          </a:prstGeom>
        </p:spPr>
      </p:pic>
      <p:pic>
        <p:nvPicPr>
          <p:cNvPr id="12" name="Audio 11">
            <a:hlinkClick r:id="" action="ppaction://media"/>
            <a:extLst>
              <a:ext uri="{FF2B5EF4-FFF2-40B4-BE49-F238E27FC236}">
                <a16:creationId xmlns:a16="http://schemas.microsoft.com/office/drawing/2014/main" id="{8DE695BE-2E7F-18D3-B490-9DD07DDE38B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0286073"/>
      </p:ext>
    </p:extLst>
  </p:cSld>
  <p:clrMapOvr>
    <a:masterClrMapping/>
  </p:clrMapOvr>
  <mc:AlternateContent xmlns:mc="http://schemas.openxmlformats.org/markup-compatibility/2006" xmlns:p14="http://schemas.microsoft.com/office/powerpoint/2010/main">
    <mc:Choice Requires="p14">
      <p:transition spd="slow" p14:dur="2000" advTm="48778"/>
    </mc:Choice>
    <mc:Fallback xmlns="">
      <p:transition spd="slow" advTm="48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9C68D2-DA53-04AD-911F-4B757A81B9FE}"/>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5600" kern="1200">
                <a:solidFill>
                  <a:schemeClr val="tx1"/>
                </a:solidFill>
                <a:latin typeface="+mj-lt"/>
                <a:ea typeface="+mj-ea"/>
                <a:cs typeface="+mj-cs"/>
              </a:rPr>
              <a:t>Conclusion &amp; Recommendations</a:t>
            </a:r>
          </a:p>
        </p:txBody>
      </p:sp>
      <p:sp>
        <p:nvSpPr>
          <p:cNvPr id="13" name="Freeform: Shape 12">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Block Arc 16">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Audio 7">
            <a:hlinkClick r:id="" action="ppaction://media"/>
            <a:extLst>
              <a:ext uri="{FF2B5EF4-FFF2-40B4-BE49-F238E27FC236}">
                <a16:creationId xmlns:a16="http://schemas.microsoft.com/office/drawing/2014/main" id="{3845D61A-A3E2-686F-80D2-FC54F11E9DD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1042295"/>
      </p:ext>
    </p:extLst>
  </p:cSld>
  <p:clrMapOvr>
    <a:masterClrMapping/>
  </p:clrMapOvr>
  <mc:AlternateContent xmlns:mc="http://schemas.openxmlformats.org/markup-compatibility/2006" xmlns:p14="http://schemas.microsoft.com/office/powerpoint/2010/main">
    <mc:Choice Requires="p14">
      <p:transition spd="slow" p14:dur="2000" advTm="6022"/>
    </mc:Choice>
    <mc:Fallback xmlns="">
      <p:transition spd="slow" advTm="6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esk with stethoscope and computer keyboard">
            <a:extLst>
              <a:ext uri="{FF2B5EF4-FFF2-40B4-BE49-F238E27FC236}">
                <a16:creationId xmlns:a16="http://schemas.microsoft.com/office/drawing/2014/main" id="{C7C5AF28-2FAC-46E6-070B-245F63AB9754}"/>
              </a:ext>
            </a:extLst>
          </p:cNvPr>
          <p:cNvPicPr>
            <a:picLocks noChangeAspect="1"/>
          </p:cNvPicPr>
          <p:nvPr/>
        </p:nvPicPr>
        <p:blipFill rotWithShape="1">
          <a:blip r:embed="rId5"/>
          <a:srcRect l="52740" r="-1"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FA5384A-0528-EFB9-1909-0C8C86A06939}"/>
              </a:ext>
            </a:extLst>
          </p:cNvPr>
          <p:cNvSpPr>
            <a:spLocks noGrp="1"/>
          </p:cNvSpPr>
          <p:nvPr>
            <p:ph idx="1"/>
          </p:nvPr>
        </p:nvSpPr>
        <p:spPr>
          <a:xfrm>
            <a:off x="5827048" y="1868487"/>
            <a:ext cx="5721484" cy="4351338"/>
          </a:xfrm>
        </p:spPr>
        <p:txBody>
          <a:bodyPr>
            <a:normAutofit/>
          </a:bodyPr>
          <a:lstStyle/>
          <a:p>
            <a:r>
              <a:rPr lang="en-GB" dirty="0"/>
              <a:t>Don’t discharge too early</a:t>
            </a:r>
          </a:p>
          <a:p>
            <a:r>
              <a:rPr lang="en-GB" dirty="0"/>
              <a:t>Special care for older patients</a:t>
            </a:r>
          </a:p>
          <a:p>
            <a:r>
              <a:rPr lang="en-GB" dirty="0"/>
              <a:t>Varying diagnoses -&gt; Transfer to expert</a:t>
            </a:r>
          </a:p>
          <a:p>
            <a:r>
              <a:rPr lang="en-GB" dirty="0"/>
              <a:t>Promote weight loss</a:t>
            </a:r>
          </a:p>
          <a:p>
            <a:r>
              <a:rPr lang="en-GB" dirty="0"/>
              <a:t>Be wary of discharging home with assistance </a:t>
            </a:r>
          </a:p>
          <a:p>
            <a:endParaRPr lang="en-DE" dirty="0"/>
          </a:p>
        </p:txBody>
      </p:sp>
      <p:pic>
        <p:nvPicPr>
          <p:cNvPr id="47" name="Audio 46">
            <a:hlinkClick r:id="" action="ppaction://media"/>
            <a:extLst>
              <a:ext uri="{FF2B5EF4-FFF2-40B4-BE49-F238E27FC236}">
                <a16:creationId xmlns:a16="http://schemas.microsoft.com/office/drawing/2014/main" id="{31F3A61D-9D94-0ADF-9799-0427E9F1194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0750069"/>
      </p:ext>
    </p:extLst>
  </p:cSld>
  <p:clrMapOvr>
    <a:masterClrMapping/>
  </p:clrMapOvr>
  <mc:AlternateContent xmlns:mc="http://schemas.openxmlformats.org/markup-compatibility/2006" xmlns:p14="http://schemas.microsoft.com/office/powerpoint/2010/main">
    <mc:Choice Requires="p14">
      <p:transition spd="slow" p14:dur="2000" advTm="73303"/>
    </mc:Choice>
    <mc:Fallback xmlns="">
      <p:transition spd="slow" advTm="73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9C68D2-DA53-04AD-911F-4B757A81B9FE}"/>
              </a:ext>
            </a:extLst>
          </p:cNvPr>
          <p:cNvSpPr>
            <a:spLocks noGrp="1"/>
          </p:cNvSpPr>
          <p:nvPr>
            <p:ph type="title"/>
          </p:nvPr>
        </p:nvSpPr>
        <p:spPr>
          <a:xfrm>
            <a:off x="838200" y="365125"/>
            <a:ext cx="10515600" cy="1325563"/>
          </a:xfrm>
        </p:spPr>
        <p:txBody>
          <a:bodyPr>
            <a:normAutofit/>
          </a:bodyPr>
          <a:lstStyle/>
          <a:p>
            <a:r>
              <a:rPr lang="en-GB" dirty="0"/>
              <a:t>Sources: </a:t>
            </a:r>
            <a:endParaRPr lang="en-DE" dirty="0"/>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CA723916-F1AB-61DC-A743-E619FC71CD12}"/>
              </a:ext>
            </a:extLst>
          </p:cNvPr>
          <p:cNvSpPr>
            <a:spLocks noGrp="1"/>
          </p:cNvSpPr>
          <p:nvPr>
            <p:ph idx="1"/>
          </p:nvPr>
        </p:nvSpPr>
        <p:spPr>
          <a:xfrm>
            <a:off x="838200" y="1825625"/>
            <a:ext cx="10515600" cy="3859742"/>
          </a:xfrm>
        </p:spPr>
        <p:txBody>
          <a:bodyPr>
            <a:normAutofit/>
          </a:bodyPr>
          <a:lstStyle/>
          <a:p>
            <a:pPr marL="0" indent="0">
              <a:buNone/>
            </a:pPr>
            <a:r>
              <a:rPr lang="en-GB" b="0" i="0" dirty="0">
                <a:effectLst/>
              </a:rPr>
              <a:t>Yuan, Z., Cheng, Y., Han, J., Wang, D., Dong, H., Shi, Y., Poulsen, K. L., Fan, X., &amp; Zhao, J. (2022). Association between metabolic overweight/obesity phenotypes and readmission risk in patients with lung cancer: A retrospective cohort study. </a:t>
            </a:r>
            <a:r>
              <a:rPr lang="en-GB" b="0" i="0" dirty="0" err="1">
                <a:effectLst/>
              </a:rPr>
              <a:t>EClinicalMedicine</a:t>
            </a:r>
            <a:r>
              <a:rPr lang="en-GB" b="0" i="0" dirty="0">
                <a:effectLst/>
              </a:rPr>
              <a:t>, 51, 101577. </a:t>
            </a:r>
            <a:r>
              <a:rPr lang="en-GB" b="0" i="0" u="sng" dirty="0">
                <a:effectLst/>
                <a:hlinkClick r:id="rId4">
                  <a:extLst>
                    <a:ext uri="{A12FA001-AC4F-418D-AE19-62706E023703}">
                      <ahyp:hlinkClr xmlns:ahyp="http://schemas.microsoft.com/office/drawing/2018/hyperlinkcolor" val="tx"/>
                    </a:ext>
                  </a:extLst>
                </a:hlinkClick>
              </a:rPr>
              <a:t>https://doi.org/10.1016/j.eclinm.2022.101577</a:t>
            </a:r>
            <a:r>
              <a:rPr lang="en-GB" b="0" i="0" u="sng" dirty="0">
                <a:effectLst/>
              </a:rPr>
              <a:t> </a:t>
            </a:r>
            <a:endParaRPr lang="en-DE" dirty="0"/>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Audio 7">
            <a:hlinkClick r:id="" action="ppaction://media"/>
            <a:extLst>
              <a:ext uri="{FF2B5EF4-FFF2-40B4-BE49-F238E27FC236}">
                <a16:creationId xmlns:a16="http://schemas.microsoft.com/office/drawing/2014/main" id="{D6772B54-3BA5-86AC-5C94-32CD156FE62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3611024"/>
      </p:ext>
    </p:extLst>
  </p:cSld>
  <p:clrMapOvr>
    <a:masterClrMapping/>
  </p:clrMapOvr>
  <mc:AlternateContent xmlns:mc="http://schemas.openxmlformats.org/markup-compatibility/2006" xmlns:p14="http://schemas.microsoft.com/office/powerpoint/2010/main">
    <mc:Choice Requires="p14">
      <p:transition spd="slow" p14:dur="2000" advTm="6183"/>
    </mc:Choice>
    <mc:Fallback xmlns="">
      <p:transition spd="slow" advTm="6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478EE1-ACA6-7DED-8670-C6AF6D3E65B3}"/>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Appendix</a:t>
            </a:r>
          </a:p>
        </p:txBody>
      </p:sp>
      <p:sp>
        <p:nvSpPr>
          <p:cNvPr id="30" name="Freeform: Shape 2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Block Arc 3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Arc 4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Audio 5">
            <a:hlinkClick r:id="" action="ppaction://media"/>
            <a:extLst>
              <a:ext uri="{FF2B5EF4-FFF2-40B4-BE49-F238E27FC236}">
                <a16:creationId xmlns:a16="http://schemas.microsoft.com/office/drawing/2014/main" id="{44C7010E-E34A-BD91-A6A8-BABADA909D1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99380321"/>
      </p:ext>
    </p:extLst>
  </p:cSld>
  <p:clrMapOvr>
    <a:masterClrMapping/>
  </p:clrMapOvr>
  <mc:AlternateContent xmlns:mc="http://schemas.openxmlformats.org/markup-compatibility/2006" xmlns:p14="http://schemas.microsoft.com/office/powerpoint/2010/main">
    <mc:Choice Requires="p14">
      <p:transition spd="slow" p14:dur="2000" advTm="15988"/>
    </mc:Choice>
    <mc:Fallback xmlns="">
      <p:transition spd="slow" advTm="15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bar chart&#10;&#10;Description automatically generated">
            <a:extLst>
              <a:ext uri="{FF2B5EF4-FFF2-40B4-BE49-F238E27FC236}">
                <a16:creationId xmlns:a16="http://schemas.microsoft.com/office/drawing/2014/main" id="{31C501CF-846C-3CF3-4362-5469F66E72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0873" y="1240090"/>
            <a:ext cx="4940836" cy="5258521"/>
          </a:xfrm>
        </p:spPr>
      </p:pic>
      <p:pic>
        <p:nvPicPr>
          <p:cNvPr id="11" name="Picture 10" descr="Chart, waterfall chart&#10;&#10;Description automatically generated">
            <a:extLst>
              <a:ext uri="{FF2B5EF4-FFF2-40B4-BE49-F238E27FC236}">
                <a16:creationId xmlns:a16="http://schemas.microsoft.com/office/drawing/2014/main" id="{661A55CB-19D1-2C54-F035-1A986474C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5272" y="1240090"/>
            <a:ext cx="5630061" cy="5191850"/>
          </a:xfrm>
          <a:prstGeom prst="rect">
            <a:avLst/>
          </a:prstGeom>
        </p:spPr>
      </p:pic>
      <p:sp>
        <p:nvSpPr>
          <p:cNvPr id="14" name="Title 1">
            <a:extLst>
              <a:ext uri="{FF2B5EF4-FFF2-40B4-BE49-F238E27FC236}">
                <a16:creationId xmlns:a16="http://schemas.microsoft.com/office/drawing/2014/main" id="{75B7FD56-7876-707D-BA78-7F772E8044FD}"/>
              </a:ext>
            </a:extLst>
          </p:cNvPr>
          <p:cNvSpPr txBox="1">
            <a:spLocks noGrp="1"/>
          </p:cNvSpPr>
          <p:nvPr>
            <p:ph type="title"/>
          </p:nvPr>
        </p:nvSpPr>
        <p:spPr>
          <a:xfrm>
            <a:off x="838200" y="1735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Data	     				Prediction </a:t>
            </a:r>
            <a:endParaRPr lang="en-DE" dirty="0"/>
          </a:p>
        </p:txBody>
      </p:sp>
    </p:spTree>
    <p:extLst>
      <p:ext uri="{BB962C8B-B14F-4D97-AF65-F5344CB8AC3E}">
        <p14:creationId xmlns:p14="http://schemas.microsoft.com/office/powerpoint/2010/main" val="2867521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973E-F74B-1688-603F-9A19C49926E2}"/>
              </a:ext>
            </a:extLst>
          </p:cNvPr>
          <p:cNvSpPr>
            <a:spLocks noGrp="1"/>
          </p:cNvSpPr>
          <p:nvPr>
            <p:ph type="title"/>
          </p:nvPr>
        </p:nvSpPr>
        <p:spPr/>
        <p:txBody>
          <a:bodyPr/>
          <a:lstStyle/>
          <a:p>
            <a:r>
              <a:rPr lang="en-GB" dirty="0"/>
              <a:t>Problem Statement</a:t>
            </a:r>
            <a:endParaRPr lang="en-DE" dirty="0"/>
          </a:p>
        </p:txBody>
      </p:sp>
      <p:graphicFrame>
        <p:nvGraphicFramePr>
          <p:cNvPr id="7" name="Content Placeholder 2">
            <a:extLst>
              <a:ext uri="{FF2B5EF4-FFF2-40B4-BE49-F238E27FC236}">
                <a16:creationId xmlns:a16="http://schemas.microsoft.com/office/drawing/2014/main" id="{C44629D1-7658-E4E4-5BDD-8D1194222FD3}"/>
              </a:ext>
            </a:extLst>
          </p:cNvPr>
          <p:cNvGraphicFramePr>
            <a:graphicFrameLocks noGrp="1"/>
          </p:cNvGraphicFramePr>
          <p:nvPr>
            <p:ph idx="1"/>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Audio 28">
            <a:hlinkClick r:id="" action="ppaction://media"/>
            <a:extLst>
              <a:ext uri="{FF2B5EF4-FFF2-40B4-BE49-F238E27FC236}">
                <a16:creationId xmlns:a16="http://schemas.microsoft.com/office/drawing/2014/main" id="{4BBFD647-7A40-4525-3BA6-CD07B6E24B6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0370180"/>
      </p:ext>
    </p:extLst>
  </p:cSld>
  <p:clrMapOvr>
    <a:masterClrMapping/>
  </p:clrMapOvr>
  <mc:AlternateContent xmlns:mc="http://schemas.openxmlformats.org/markup-compatibility/2006" xmlns:p14="http://schemas.microsoft.com/office/powerpoint/2010/main">
    <mc:Choice Requires="p14">
      <p:transition spd="slow" p14:dur="2000" advTm="42210"/>
    </mc:Choice>
    <mc:Fallback xmlns="">
      <p:transition spd="slow" advTm="42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line chart&#10;&#10;Description automatically generated">
            <a:extLst>
              <a:ext uri="{FF2B5EF4-FFF2-40B4-BE49-F238E27FC236}">
                <a16:creationId xmlns:a16="http://schemas.microsoft.com/office/drawing/2014/main" id="{4F6E1C2B-F378-8B56-2E46-C2BD835B2E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9919" y="1089357"/>
            <a:ext cx="5144092" cy="5474846"/>
          </a:xfrm>
        </p:spPr>
      </p:pic>
      <p:pic>
        <p:nvPicPr>
          <p:cNvPr id="9" name="Picture 8" descr="Chart, line chart&#10;&#10;Description automatically generated">
            <a:extLst>
              <a:ext uri="{FF2B5EF4-FFF2-40B4-BE49-F238E27FC236}">
                <a16:creationId xmlns:a16="http://schemas.microsoft.com/office/drawing/2014/main" id="{93924ACB-FFF0-E1A2-7542-C6D094FE8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739" y="1089357"/>
            <a:ext cx="5998342" cy="5531466"/>
          </a:xfrm>
          <a:prstGeom prst="rect">
            <a:avLst/>
          </a:prstGeom>
        </p:spPr>
      </p:pic>
      <p:sp>
        <p:nvSpPr>
          <p:cNvPr id="12" name="Title 1">
            <a:extLst>
              <a:ext uri="{FF2B5EF4-FFF2-40B4-BE49-F238E27FC236}">
                <a16:creationId xmlns:a16="http://schemas.microsoft.com/office/drawing/2014/main" id="{9A051EFA-29B6-9873-EEE5-36BF068C340E}"/>
              </a:ext>
            </a:extLst>
          </p:cNvPr>
          <p:cNvSpPr txBox="1">
            <a:spLocks/>
          </p:cNvSpPr>
          <p:nvPr/>
        </p:nvSpPr>
        <p:spPr>
          <a:xfrm>
            <a:off x="838200" y="1735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Data	     				Prediction </a:t>
            </a:r>
            <a:endParaRPr lang="en-DE" dirty="0"/>
          </a:p>
        </p:txBody>
      </p:sp>
    </p:spTree>
    <p:extLst>
      <p:ext uri="{BB962C8B-B14F-4D97-AF65-F5344CB8AC3E}">
        <p14:creationId xmlns:p14="http://schemas.microsoft.com/office/powerpoint/2010/main" val="1596190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with medium confidence">
            <a:extLst>
              <a:ext uri="{FF2B5EF4-FFF2-40B4-BE49-F238E27FC236}">
                <a16:creationId xmlns:a16="http://schemas.microsoft.com/office/drawing/2014/main" id="{7E60F605-F0C9-5C15-E727-46AF95F07EC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8632"/>
          <a:stretch/>
        </p:blipFill>
        <p:spPr>
          <a:xfrm>
            <a:off x="2245604" y="143129"/>
            <a:ext cx="7536200" cy="6349746"/>
          </a:xfrm>
        </p:spPr>
      </p:pic>
    </p:spTree>
    <p:extLst>
      <p:ext uri="{BB962C8B-B14F-4D97-AF65-F5344CB8AC3E}">
        <p14:creationId xmlns:p14="http://schemas.microsoft.com/office/powerpoint/2010/main" val="2572085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E7AA-82DA-0769-46C3-1CE5B4A3CB35}"/>
              </a:ext>
            </a:extLst>
          </p:cNvPr>
          <p:cNvSpPr>
            <a:spLocks noGrp="1"/>
          </p:cNvSpPr>
          <p:nvPr>
            <p:ph type="title"/>
          </p:nvPr>
        </p:nvSpPr>
        <p:spPr/>
        <p:txBody>
          <a:bodyPr/>
          <a:lstStyle/>
          <a:p>
            <a:r>
              <a:rPr lang="en-GB" dirty="0"/>
              <a:t>Agenda</a:t>
            </a:r>
            <a:endParaRPr lang="en-DE" dirty="0"/>
          </a:p>
        </p:txBody>
      </p:sp>
      <p:graphicFrame>
        <p:nvGraphicFramePr>
          <p:cNvPr id="5" name="Content Placeholder 2">
            <a:extLst>
              <a:ext uri="{FF2B5EF4-FFF2-40B4-BE49-F238E27FC236}">
                <a16:creationId xmlns:a16="http://schemas.microsoft.com/office/drawing/2014/main" id="{E658512E-E4F1-F049-69DB-D0894C0F3522}"/>
              </a:ext>
            </a:extLst>
          </p:cNvPr>
          <p:cNvGraphicFramePr>
            <a:graphicFrameLocks noGrp="1"/>
          </p:cNvGraphicFramePr>
          <p:nvPr>
            <p:ph idx="1"/>
            <p:extLst>
              <p:ext uri="{D42A27DB-BD31-4B8C-83A1-F6EECF244321}">
                <p14:modId xmlns:p14="http://schemas.microsoft.com/office/powerpoint/2010/main" val="3192499425"/>
              </p:ext>
            </p:extLst>
          </p:nvPr>
        </p:nvGraphicFramePr>
        <p:xfrm>
          <a:off x="838200" y="1690688"/>
          <a:ext cx="10515600" cy="38597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hlinkClick r:id="" action="ppaction://media"/>
            <a:extLst>
              <a:ext uri="{FF2B5EF4-FFF2-40B4-BE49-F238E27FC236}">
                <a16:creationId xmlns:a16="http://schemas.microsoft.com/office/drawing/2014/main" id="{C2E489EF-5290-1CCB-CA54-5B305884BC1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63857356"/>
      </p:ext>
    </p:extLst>
  </p:cSld>
  <p:clrMapOvr>
    <a:masterClrMapping/>
  </p:clrMapOvr>
  <mc:AlternateContent xmlns:mc="http://schemas.openxmlformats.org/markup-compatibility/2006" xmlns:p14="http://schemas.microsoft.com/office/powerpoint/2010/main">
    <mc:Choice Requires="p14">
      <p:transition spd="slow" p14:dur="2000" advTm="34748"/>
    </mc:Choice>
    <mc:Fallback xmlns="">
      <p:transition spd="slow" advTm="34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1D6C-B2A7-8499-9FBA-C6D6C0F5A82F}"/>
              </a:ext>
            </a:extLst>
          </p:cNvPr>
          <p:cNvSpPr>
            <a:spLocks noGrp="1"/>
          </p:cNvSpPr>
          <p:nvPr>
            <p:ph type="title"/>
          </p:nvPr>
        </p:nvSpPr>
        <p:spPr/>
        <p:txBody>
          <a:bodyPr/>
          <a:lstStyle/>
          <a:p>
            <a:r>
              <a:rPr lang="en-GB" dirty="0"/>
              <a:t>Data</a:t>
            </a:r>
            <a:endParaRPr lang="en-DE" dirty="0"/>
          </a:p>
        </p:txBody>
      </p:sp>
      <p:graphicFrame>
        <p:nvGraphicFramePr>
          <p:cNvPr id="5" name="Content Placeholder 2">
            <a:extLst>
              <a:ext uri="{FF2B5EF4-FFF2-40B4-BE49-F238E27FC236}">
                <a16:creationId xmlns:a16="http://schemas.microsoft.com/office/drawing/2014/main" id="{4C6F402B-F38D-E9A8-2331-3736CC92CC4B}"/>
              </a:ext>
            </a:extLst>
          </p:cNvPr>
          <p:cNvGraphicFramePr>
            <a:graphicFrameLocks noGrp="1"/>
          </p:cNvGraphicFramePr>
          <p:nvPr>
            <p:ph idx="1"/>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Audio 26">
            <a:hlinkClick r:id="" action="ppaction://media"/>
            <a:extLst>
              <a:ext uri="{FF2B5EF4-FFF2-40B4-BE49-F238E27FC236}">
                <a16:creationId xmlns:a16="http://schemas.microsoft.com/office/drawing/2014/main" id="{B10E2325-62DE-F5FF-085F-19156C8663E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5695373"/>
      </p:ext>
    </p:extLst>
  </p:cSld>
  <p:clrMapOvr>
    <a:masterClrMapping/>
  </p:clrMapOvr>
  <mc:AlternateContent xmlns:mc="http://schemas.openxmlformats.org/markup-compatibility/2006" xmlns:p14="http://schemas.microsoft.com/office/powerpoint/2010/main">
    <mc:Choice Requires="p14">
      <p:transition spd="slow" p14:dur="2000" advTm="78689"/>
    </mc:Choice>
    <mc:Fallback xmlns="">
      <p:transition spd="slow" advTm="78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AED5-510E-C3BC-47E3-FB93091AA19F}"/>
              </a:ext>
            </a:extLst>
          </p:cNvPr>
          <p:cNvSpPr>
            <a:spLocks noGrp="1"/>
          </p:cNvSpPr>
          <p:nvPr>
            <p:ph type="title"/>
          </p:nvPr>
        </p:nvSpPr>
        <p:spPr/>
        <p:txBody>
          <a:bodyPr/>
          <a:lstStyle/>
          <a:p>
            <a:r>
              <a:rPr lang="en-GB" dirty="0"/>
              <a:t>Assumptions, Decisions and Limitations</a:t>
            </a:r>
            <a:endParaRPr lang="en-DE" dirty="0"/>
          </a:p>
        </p:txBody>
      </p:sp>
      <p:graphicFrame>
        <p:nvGraphicFramePr>
          <p:cNvPr id="9" name="Content Placeholder 2">
            <a:extLst>
              <a:ext uri="{FF2B5EF4-FFF2-40B4-BE49-F238E27FC236}">
                <a16:creationId xmlns:a16="http://schemas.microsoft.com/office/drawing/2014/main" id="{2CDDD11B-2D33-CC94-FBA0-912DFB010985}"/>
              </a:ext>
            </a:extLst>
          </p:cNvPr>
          <p:cNvGraphicFramePr>
            <a:graphicFrameLocks noGrp="1"/>
          </p:cNvGraphicFramePr>
          <p:nvPr>
            <p:ph idx="1"/>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1A5B1FEB-96D5-ABC5-7610-2FD1FFCEB30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4102344"/>
      </p:ext>
    </p:extLst>
  </p:cSld>
  <p:clrMapOvr>
    <a:masterClrMapping/>
  </p:clrMapOvr>
  <mc:AlternateContent xmlns:mc="http://schemas.openxmlformats.org/markup-compatibility/2006" xmlns:p14="http://schemas.microsoft.com/office/powerpoint/2010/main">
    <mc:Choice Requires="p14">
      <p:transition spd="slow" p14:dur="2000" advTm="119048"/>
    </mc:Choice>
    <mc:Fallback xmlns="">
      <p:transition spd="slow" advTm="119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98B1-1EFE-A96E-5C66-1F582BCA5737}"/>
              </a:ext>
            </a:extLst>
          </p:cNvPr>
          <p:cNvSpPr>
            <a:spLocks noGrp="1"/>
          </p:cNvSpPr>
          <p:nvPr>
            <p:ph type="title"/>
          </p:nvPr>
        </p:nvSpPr>
        <p:spPr/>
        <p:txBody>
          <a:bodyPr/>
          <a:lstStyle/>
          <a:p>
            <a:r>
              <a:rPr lang="en-GB" dirty="0"/>
              <a:t>Model Selection</a:t>
            </a:r>
            <a:endParaRPr lang="en-DE" dirty="0"/>
          </a:p>
        </p:txBody>
      </p:sp>
      <p:pic>
        <p:nvPicPr>
          <p:cNvPr id="5" name="Content Placeholder 4" descr="Chart, line chart&#10;&#10;Description automatically generated">
            <a:extLst>
              <a:ext uri="{FF2B5EF4-FFF2-40B4-BE49-F238E27FC236}">
                <a16:creationId xmlns:a16="http://schemas.microsoft.com/office/drawing/2014/main" id="{7C5B291F-4FCB-DFAC-912D-72BF3C2504D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623560" y="42285"/>
            <a:ext cx="6364224" cy="6773429"/>
          </a:xfrm>
        </p:spPr>
      </p:pic>
      <p:sp>
        <p:nvSpPr>
          <p:cNvPr id="6" name="TextBox 5">
            <a:extLst>
              <a:ext uri="{FF2B5EF4-FFF2-40B4-BE49-F238E27FC236}">
                <a16:creationId xmlns:a16="http://schemas.microsoft.com/office/drawing/2014/main" id="{6695CA24-59FC-2827-1248-29FFCBCBB64B}"/>
              </a:ext>
            </a:extLst>
          </p:cNvPr>
          <p:cNvSpPr txBox="1"/>
          <p:nvPr/>
        </p:nvSpPr>
        <p:spPr>
          <a:xfrm>
            <a:off x="749808" y="2093976"/>
            <a:ext cx="4480560" cy="2862322"/>
          </a:xfrm>
          <a:prstGeom prst="rect">
            <a:avLst/>
          </a:prstGeom>
          <a:noFill/>
        </p:spPr>
        <p:txBody>
          <a:bodyPr wrap="square" rtlCol="0">
            <a:spAutoFit/>
          </a:bodyPr>
          <a:lstStyle/>
          <a:p>
            <a:r>
              <a:rPr lang="en-GB" dirty="0"/>
              <a:t>Logistic Regression: 	             0.63 </a:t>
            </a:r>
          </a:p>
          <a:p>
            <a:endParaRPr lang="en-GB" dirty="0"/>
          </a:p>
          <a:p>
            <a:r>
              <a:rPr lang="en-GB" dirty="0"/>
              <a:t>Random Forest: 		    Avg. 0.62</a:t>
            </a:r>
          </a:p>
          <a:p>
            <a:endParaRPr lang="en-GB" dirty="0"/>
          </a:p>
          <a:p>
            <a:r>
              <a:rPr lang="en-GB" dirty="0"/>
              <a:t>Decision Tree: 		             0.61 </a:t>
            </a:r>
          </a:p>
          <a:p>
            <a:endParaRPr lang="en-GB" dirty="0"/>
          </a:p>
          <a:p>
            <a:r>
              <a:rPr lang="en-GB" dirty="0" err="1"/>
              <a:t>eXtreme</a:t>
            </a:r>
            <a:r>
              <a:rPr lang="en-GB" dirty="0"/>
              <a:t> Gradient Boosting: Avg. 0.61</a:t>
            </a:r>
          </a:p>
          <a:p>
            <a:endParaRPr lang="en-GB" dirty="0"/>
          </a:p>
          <a:p>
            <a:endParaRPr lang="en-GB" dirty="0"/>
          </a:p>
          <a:p>
            <a:r>
              <a:rPr lang="en-GB" dirty="0">
                <a:sym typeface="Wingdings" panose="05000000000000000000" pitchFamily="2" charset="2"/>
              </a:rPr>
              <a:t> Logistic Regression</a:t>
            </a:r>
            <a:endParaRPr lang="en-GB" dirty="0"/>
          </a:p>
        </p:txBody>
      </p:sp>
      <p:pic>
        <p:nvPicPr>
          <p:cNvPr id="9" name="Audio 8">
            <a:hlinkClick r:id="" action="ppaction://media"/>
            <a:extLst>
              <a:ext uri="{FF2B5EF4-FFF2-40B4-BE49-F238E27FC236}">
                <a16:creationId xmlns:a16="http://schemas.microsoft.com/office/drawing/2014/main" id="{1447280A-8C20-376D-381D-DEA1BC26F0D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20194693"/>
      </p:ext>
    </p:extLst>
  </p:cSld>
  <p:clrMapOvr>
    <a:masterClrMapping/>
  </p:clrMapOvr>
  <mc:AlternateContent xmlns:mc="http://schemas.openxmlformats.org/markup-compatibility/2006" xmlns:p14="http://schemas.microsoft.com/office/powerpoint/2010/main">
    <mc:Choice Requires="p14">
      <p:transition spd="slow" p14:dur="2000" advTm="56262"/>
    </mc:Choice>
    <mc:Fallback xmlns="">
      <p:transition spd="slow" advTm="56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68D2-DA53-04AD-911F-4B757A81B9FE}"/>
              </a:ext>
            </a:extLst>
          </p:cNvPr>
          <p:cNvSpPr>
            <a:spLocks noGrp="1"/>
          </p:cNvSpPr>
          <p:nvPr>
            <p:ph type="title"/>
          </p:nvPr>
        </p:nvSpPr>
        <p:spPr>
          <a:xfrm>
            <a:off x="838200" y="188931"/>
            <a:ext cx="10515600" cy="1325563"/>
          </a:xfrm>
        </p:spPr>
        <p:txBody>
          <a:bodyPr/>
          <a:lstStyle/>
          <a:p>
            <a:r>
              <a:rPr lang="en-GB" dirty="0"/>
              <a:t>Data					  Prediction </a:t>
            </a:r>
            <a:endParaRPr lang="en-DE" dirty="0"/>
          </a:p>
        </p:txBody>
      </p:sp>
      <p:pic>
        <p:nvPicPr>
          <p:cNvPr id="5" name="Content Placeholder 4" descr="Chart, bar chart&#10;&#10;Description automatically generated">
            <a:extLst>
              <a:ext uri="{FF2B5EF4-FFF2-40B4-BE49-F238E27FC236}">
                <a16:creationId xmlns:a16="http://schemas.microsoft.com/office/drawing/2014/main" id="{AB31CE8A-F7A1-F7C2-B035-B6E60FCB995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82168" y="1469500"/>
            <a:ext cx="4922520" cy="5105762"/>
          </a:xfrm>
        </p:spPr>
      </p:pic>
      <p:pic>
        <p:nvPicPr>
          <p:cNvPr id="9" name="Picture 8" descr="Chart, bar chart&#10;&#10;Description automatically generated">
            <a:extLst>
              <a:ext uri="{FF2B5EF4-FFF2-40B4-BE49-F238E27FC236}">
                <a16:creationId xmlns:a16="http://schemas.microsoft.com/office/drawing/2014/main" id="{2F41F50D-3673-0320-753F-7019C6258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8787" y="1469500"/>
            <a:ext cx="5526567" cy="5105762"/>
          </a:xfrm>
          <a:prstGeom prst="rect">
            <a:avLst/>
          </a:prstGeom>
        </p:spPr>
      </p:pic>
      <p:sp>
        <p:nvSpPr>
          <p:cNvPr id="10" name="TextBox 9">
            <a:extLst>
              <a:ext uri="{FF2B5EF4-FFF2-40B4-BE49-F238E27FC236}">
                <a16:creationId xmlns:a16="http://schemas.microsoft.com/office/drawing/2014/main" id="{1045CC0F-8C8B-384A-4AC9-40E637603403}"/>
              </a:ext>
            </a:extLst>
          </p:cNvPr>
          <p:cNvSpPr txBox="1"/>
          <p:nvPr/>
        </p:nvSpPr>
        <p:spPr>
          <a:xfrm>
            <a:off x="9537192" y="3763643"/>
            <a:ext cx="667512" cy="369332"/>
          </a:xfrm>
          <a:prstGeom prst="rect">
            <a:avLst/>
          </a:prstGeom>
          <a:noFill/>
        </p:spPr>
        <p:txBody>
          <a:bodyPr wrap="square" rtlCol="0">
            <a:spAutoFit/>
          </a:bodyPr>
          <a:lstStyle/>
          <a:p>
            <a:r>
              <a:rPr lang="en-GB" dirty="0"/>
              <a:t>75%</a:t>
            </a:r>
            <a:endParaRPr lang="en-DE" dirty="0"/>
          </a:p>
        </p:txBody>
      </p:sp>
      <p:sp>
        <p:nvSpPr>
          <p:cNvPr id="11" name="TextBox 10">
            <a:extLst>
              <a:ext uri="{FF2B5EF4-FFF2-40B4-BE49-F238E27FC236}">
                <a16:creationId xmlns:a16="http://schemas.microsoft.com/office/drawing/2014/main" id="{3AB5B443-4209-4018-415C-6DA4A77C1842}"/>
              </a:ext>
            </a:extLst>
          </p:cNvPr>
          <p:cNvSpPr txBox="1"/>
          <p:nvPr/>
        </p:nvSpPr>
        <p:spPr>
          <a:xfrm>
            <a:off x="7723632" y="5132195"/>
            <a:ext cx="667512" cy="369332"/>
          </a:xfrm>
          <a:prstGeom prst="rect">
            <a:avLst/>
          </a:prstGeom>
          <a:noFill/>
        </p:spPr>
        <p:txBody>
          <a:bodyPr wrap="square" rtlCol="0">
            <a:spAutoFit/>
          </a:bodyPr>
          <a:lstStyle/>
          <a:p>
            <a:r>
              <a:rPr lang="en-GB" dirty="0"/>
              <a:t>25%</a:t>
            </a:r>
            <a:endParaRPr lang="en-DE" dirty="0"/>
          </a:p>
        </p:txBody>
      </p:sp>
      <p:sp>
        <p:nvSpPr>
          <p:cNvPr id="12" name="TextBox 11">
            <a:extLst>
              <a:ext uri="{FF2B5EF4-FFF2-40B4-BE49-F238E27FC236}">
                <a16:creationId xmlns:a16="http://schemas.microsoft.com/office/drawing/2014/main" id="{5560AC34-B21D-78D2-E63B-6AAB3653DE08}"/>
              </a:ext>
            </a:extLst>
          </p:cNvPr>
          <p:cNvSpPr txBox="1"/>
          <p:nvPr/>
        </p:nvSpPr>
        <p:spPr>
          <a:xfrm>
            <a:off x="3276600" y="4534787"/>
            <a:ext cx="667512" cy="369332"/>
          </a:xfrm>
          <a:prstGeom prst="rect">
            <a:avLst/>
          </a:prstGeom>
          <a:noFill/>
        </p:spPr>
        <p:txBody>
          <a:bodyPr wrap="square" rtlCol="0">
            <a:spAutoFit/>
          </a:bodyPr>
          <a:lstStyle/>
          <a:p>
            <a:r>
              <a:rPr lang="en-GB" dirty="0"/>
              <a:t>40%</a:t>
            </a:r>
            <a:endParaRPr lang="en-DE" dirty="0"/>
          </a:p>
        </p:txBody>
      </p:sp>
      <p:sp>
        <p:nvSpPr>
          <p:cNvPr id="13" name="TextBox 12">
            <a:extLst>
              <a:ext uri="{FF2B5EF4-FFF2-40B4-BE49-F238E27FC236}">
                <a16:creationId xmlns:a16="http://schemas.microsoft.com/office/drawing/2014/main" id="{01B01D51-2903-7A3E-ADFD-EB2C55238099}"/>
              </a:ext>
            </a:extLst>
          </p:cNvPr>
          <p:cNvSpPr txBox="1"/>
          <p:nvPr/>
        </p:nvSpPr>
        <p:spPr>
          <a:xfrm>
            <a:off x="1728216" y="3837715"/>
            <a:ext cx="667512" cy="369332"/>
          </a:xfrm>
          <a:prstGeom prst="rect">
            <a:avLst/>
          </a:prstGeom>
          <a:noFill/>
        </p:spPr>
        <p:txBody>
          <a:bodyPr wrap="square" rtlCol="0">
            <a:spAutoFit/>
          </a:bodyPr>
          <a:lstStyle/>
          <a:p>
            <a:r>
              <a:rPr lang="en-GB" dirty="0"/>
              <a:t>60%</a:t>
            </a:r>
            <a:endParaRPr lang="en-DE" dirty="0"/>
          </a:p>
        </p:txBody>
      </p:sp>
      <p:pic>
        <p:nvPicPr>
          <p:cNvPr id="33" name="Audio 32">
            <a:hlinkClick r:id="" action="ppaction://media"/>
            <a:extLst>
              <a:ext uri="{FF2B5EF4-FFF2-40B4-BE49-F238E27FC236}">
                <a16:creationId xmlns:a16="http://schemas.microsoft.com/office/drawing/2014/main" id="{254CD45B-E431-0F88-9A93-370A537BC2B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68143500"/>
      </p:ext>
    </p:extLst>
  </p:cSld>
  <p:clrMapOvr>
    <a:masterClrMapping/>
  </p:clrMapOvr>
  <mc:AlternateContent xmlns:mc="http://schemas.openxmlformats.org/markup-compatibility/2006" xmlns:p14="http://schemas.microsoft.com/office/powerpoint/2010/main">
    <mc:Choice Requires="p14">
      <p:transition spd="slow" p14:dur="2000" advTm="42320"/>
    </mc:Choice>
    <mc:Fallback xmlns="">
      <p:transition spd="slow" advTm="42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30DD184C-A2DB-A428-ADF2-826CFEE24CB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97140" y="1145630"/>
            <a:ext cx="5127157" cy="5318016"/>
          </a:xfrm>
        </p:spPr>
      </p:pic>
      <p:pic>
        <p:nvPicPr>
          <p:cNvPr id="7" name="Picture 6" descr="Chart, bar chart&#10;&#10;Description automatically generated">
            <a:extLst>
              <a:ext uri="{FF2B5EF4-FFF2-40B4-BE49-F238E27FC236}">
                <a16:creationId xmlns:a16="http://schemas.microsoft.com/office/drawing/2014/main" id="{A144684D-96B4-185C-D4FE-BBDC962C7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8489" y="1145630"/>
            <a:ext cx="5829503" cy="5375769"/>
          </a:xfrm>
          <a:prstGeom prst="rect">
            <a:avLst/>
          </a:prstGeom>
        </p:spPr>
      </p:pic>
      <p:sp>
        <p:nvSpPr>
          <p:cNvPr id="10" name="Title 1">
            <a:extLst>
              <a:ext uri="{FF2B5EF4-FFF2-40B4-BE49-F238E27FC236}">
                <a16:creationId xmlns:a16="http://schemas.microsoft.com/office/drawing/2014/main" id="{297A8773-0786-C02A-D4DF-D3D6845A5D87}"/>
              </a:ext>
            </a:extLst>
          </p:cNvPr>
          <p:cNvSpPr txBox="1">
            <a:spLocks/>
          </p:cNvSpPr>
          <p:nvPr/>
        </p:nvSpPr>
        <p:spPr>
          <a:xfrm>
            <a:off x="838200" y="1889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Data					  Prediction </a:t>
            </a:r>
            <a:endParaRPr lang="en-DE" dirty="0"/>
          </a:p>
        </p:txBody>
      </p:sp>
      <p:pic>
        <p:nvPicPr>
          <p:cNvPr id="19" name="Audio 18">
            <a:hlinkClick r:id="" action="ppaction://media"/>
            <a:extLst>
              <a:ext uri="{FF2B5EF4-FFF2-40B4-BE49-F238E27FC236}">
                <a16:creationId xmlns:a16="http://schemas.microsoft.com/office/drawing/2014/main" id="{F3278416-6E0D-EF02-5CE9-2E68A9DE67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26509409"/>
      </p:ext>
    </p:extLst>
  </p:cSld>
  <p:clrMapOvr>
    <a:masterClrMapping/>
  </p:clrMapOvr>
  <mc:AlternateContent xmlns:mc="http://schemas.openxmlformats.org/markup-compatibility/2006" xmlns:p14="http://schemas.microsoft.com/office/powerpoint/2010/main">
    <mc:Choice Requires="p14">
      <p:transition spd="slow" p14:dur="2000" advTm="33054"/>
    </mc:Choice>
    <mc:Fallback xmlns="">
      <p:transition spd="slow" advTm="33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waterfall chart&#10;&#10;Description automatically generated">
            <a:extLst>
              <a:ext uri="{FF2B5EF4-FFF2-40B4-BE49-F238E27FC236}">
                <a16:creationId xmlns:a16="http://schemas.microsoft.com/office/drawing/2014/main" id="{BF5F7B99-B233-8E65-1E99-0A312FEF438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08099" y="1147210"/>
            <a:ext cx="5142309" cy="5333733"/>
          </a:xfrm>
        </p:spPr>
      </p:pic>
      <p:pic>
        <p:nvPicPr>
          <p:cNvPr id="7" name="Picture 6" descr="Chart, waterfall chart&#10;&#10;Description automatically generated">
            <a:extLst>
              <a:ext uri="{FF2B5EF4-FFF2-40B4-BE49-F238E27FC236}">
                <a16:creationId xmlns:a16="http://schemas.microsoft.com/office/drawing/2014/main" id="{0A329512-57CD-66EA-A092-E760927583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147210"/>
            <a:ext cx="5726759" cy="5281022"/>
          </a:xfrm>
          <a:prstGeom prst="rect">
            <a:avLst/>
          </a:prstGeom>
        </p:spPr>
      </p:pic>
      <p:sp>
        <p:nvSpPr>
          <p:cNvPr id="11" name="Title 1">
            <a:extLst>
              <a:ext uri="{FF2B5EF4-FFF2-40B4-BE49-F238E27FC236}">
                <a16:creationId xmlns:a16="http://schemas.microsoft.com/office/drawing/2014/main" id="{6FA0F3DE-CA9A-E285-A3D4-3ACE2F3711C9}"/>
              </a:ext>
            </a:extLst>
          </p:cNvPr>
          <p:cNvSpPr txBox="1">
            <a:spLocks noGrp="1"/>
          </p:cNvSpPr>
          <p:nvPr>
            <p:ph type="title"/>
          </p:nvPr>
        </p:nvSpPr>
        <p:spPr>
          <a:xfrm>
            <a:off x="838200" y="1735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Data	     				Prediction </a:t>
            </a:r>
            <a:endParaRPr lang="en-DE" dirty="0"/>
          </a:p>
        </p:txBody>
      </p:sp>
      <p:sp>
        <p:nvSpPr>
          <p:cNvPr id="12" name="Rectangle 11">
            <a:extLst>
              <a:ext uri="{FF2B5EF4-FFF2-40B4-BE49-F238E27FC236}">
                <a16:creationId xmlns:a16="http://schemas.microsoft.com/office/drawing/2014/main" id="{7689DDB2-0BC4-C5DF-18AA-F1CFCDAE35F4}"/>
              </a:ext>
            </a:extLst>
          </p:cNvPr>
          <p:cNvSpPr/>
          <p:nvPr/>
        </p:nvSpPr>
        <p:spPr>
          <a:xfrm>
            <a:off x="1747541" y="4298530"/>
            <a:ext cx="176169" cy="163585"/>
          </a:xfrm>
          <a:prstGeom prst="rect">
            <a:avLst/>
          </a:prstGeom>
          <a:solidFill>
            <a:srgbClr val="8B0000"/>
          </a:solidFill>
          <a:ln>
            <a:solidFill>
              <a:srgbClr val="8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ectangle 12">
            <a:extLst>
              <a:ext uri="{FF2B5EF4-FFF2-40B4-BE49-F238E27FC236}">
                <a16:creationId xmlns:a16="http://schemas.microsoft.com/office/drawing/2014/main" id="{48E935E2-3781-4C10-D3F0-1DD21A8381DE}"/>
              </a:ext>
            </a:extLst>
          </p:cNvPr>
          <p:cNvSpPr/>
          <p:nvPr/>
        </p:nvSpPr>
        <p:spPr>
          <a:xfrm>
            <a:off x="2092740" y="4301665"/>
            <a:ext cx="176169" cy="163585"/>
          </a:xfrm>
          <a:prstGeom prst="rect">
            <a:avLst/>
          </a:prstGeom>
          <a:solidFill>
            <a:srgbClr val="006400"/>
          </a:solidFill>
          <a:ln>
            <a:solidFill>
              <a:srgbClr val="0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1FC1EE1B-7FF1-7293-8C3A-C0BD80D9488C}"/>
              </a:ext>
            </a:extLst>
          </p:cNvPr>
          <p:cNvSpPr txBox="1"/>
          <p:nvPr/>
        </p:nvSpPr>
        <p:spPr>
          <a:xfrm>
            <a:off x="2002571" y="4096321"/>
            <a:ext cx="629391" cy="215444"/>
          </a:xfrm>
          <a:prstGeom prst="rect">
            <a:avLst/>
          </a:prstGeom>
          <a:noFill/>
        </p:spPr>
        <p:txBody>
          <a:bodyPr wrap="square" rtlCol="0">
            <a:spAutoFit/>
          </a:bodyPr>
          <a:lstStyle/>
          <a:p>
            <a:r>
              <a:rPr lang="en-GB" sz="800" dirty="0"/>
              <a:t>48.9%</a:t>
            </a:r>
            <a:endParaRPr lang="en-DE" sz="800" dirty="0"/>
          </a:p>
        </p:txBody>
      </p:sp>
      <p:sp>
        <p:nvSpPr>
          <p:cNvPr id="15" name="TextBox 14">
            <a:extLst>
              <a:ext uri="{FF2B5EF4-FFF2-40B4-BE49-F238E27FC236}">
                <a16:creationId xmlns:a16="http://schemas.microsoft.com/office/drawing/2014/main" id="{C16E76B7-698A-215F-4FF0-F32F09ED7864}"/>
              </a:ext>
            </a:extLst>
          </p:cNvPr>
          <p:cNvSpPr txBox="1"/>
          <p:nvPr/>
        </p:nvSpPr>
        <p:spPr>
          <a:xfrm>
            <a:off x="1639518" y="4096321"/>
            <a:ext cx="629391" cy="215444"/>
          </a:xfrm>
          <a:prstGeom prst="rect">
            <a:avLst/>
          </a:prstGeom>
          <a:noFill/>
        </p:spPr>
        <p:txBody>
          <a:bodyPr wrap="square" rtlCol="0">
            <a:spAutoFit/>
          </a:bodyPr>
          <a:lstStyle/>
          <a:p>
            <a:r>
              <a:rPr lang="en-GB" sz="800" dirty="0"/>
              <a:t>51.1%</a:t>
            </a:r>
            <a:endParaRPr lang="en-DE" sz="800" dirty="0"/>
          </a:p>
        </p:txBody>
      </p:sp>
      <p:pic>
        <p:nvPicPr>
          <p:cNvPr id="24" name="Audio 23">
            <a:hlinkClick r:id="" action="ppaction://media"/>
            <a:extLst>
              <a:ext uri="{FF2B5EF4-FFF2-40B4-BE49-F238E27FC236}">
                <a16:creationId xmlns:a16="http://schemas.microsoft.com/office/drawing/2014/main" id="{324F9EFC-1993-BBEE-5CD3-F83FFE50553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5858059"/>
      </p:ext>
    </p:extLst>
  </p:cSld>
  <p:clrMapOvr>
    <a:masterClrMapping/>
  </p:clrMapOvr>
  <mc:AlternateContent xmlns:mc="http://schemas.openxmlformats.org/markup-compatibility/2006" xmlns:p14="http://schemas.microsoft.com/office/powerpoint/2010/main">
    <mc:Choice Requires="p14">
      <p:transition spd="slow" p14:dur="2000" advTm="59789"/>
    </mc:Choice>
    <mc:Fallback xmlns="">
      <p:transition spd="slow" advTm="59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ShapesVTI">
  <a:themeElements>
    <a:clrScheme name="Office">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1633</Words>
  <Application>Microsoft Office PowerPoint</Application>
  <PresentationFormat>Widescreen</PresentationFormat>
  <Paragraphs>124</Paragraphs>
  <Slides>21</Slides>
  <Notes>18</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Avenir Next LT Pro</vt:lpstr>
      <vt:lpstr>Calibri</vt:lpstr>
      <vt:lpstr>Proxima N W01 Reg</vt:lpstr>
      <vt:lpstr>Tw Cen MT</vt:lpstr>
      <vt:lpstr>Wingdings</vt:lpstr>
      <vt:lpstr>ShapesVTI</vt:lpstr>
      <vt:lpstr> Hospital Readmissions</vt:lpstr>
      <vt:lpstr>Problem Statement</vt:lpstr>
      <vt:lpstr>Agenda</vt:lpstr>
      <vt:lpstr>Data</vt:lpstr>
      <vt:lpstr>Assumptions, Decisions and Limitations</vt:lpstr>
      <vt:lpstr>Model Selection</vt:lpstr>
      <vt:lpstr>Data       Prediction </vt:lpstr>
      <vt:lpstr>PowerPoint Presentation</vt:lpstr>
      <vt:lpstr>Data          Prediction </vt:lpstr>
      <vt:lpstr>Data          Prediction </vt:lpstr>
      <vt:lpstr>Data          Prediction </vt:lpstr>
      <vt:lpstr>Data          Prediction </vt:lpstr>
      <vt:lpstr>Insights Top 100 </vt:lpstr>
      <vt:lpstr>Insights Top 100 </vt:lpstr>
      <vt:lpstr>Conclusion &amp; Recommendations</vt:lpstr>
      <vt:lpstr>PowerPoint Presentation</vt:lpstr>
      <vt:lpstr>Sources: </vt:lpstr>
      <vt:lpstr>Appendix</vt:lpstr>
      <vt:lpstr>Data          Prediction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Evenschor</dc:creator>
  <cp:lastModifiedBy>Daniel Evenschor</cp:lastModifiedBy>
  <cp:revision>1</cp:revision>
  <dcterms:created xsi:type="dcterms:W3CDTF">2023-04-07T02:13:20Z</dcterms:created>
  <dcterms:modified xsi:type="dcterms:W3CDTF">2023-04-08T12:17:44Z</dcterms:modified>
</cp:coreProperties>
</file>